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416" r:id="rId2"/>
    <p:sldId id="420" r:id="rId3"/>
    <p:sldId id="340" r:id="rId4"/>
    <p:sldId id="341" r:id="rId5"/>
    <p:sldId id="388" r:id="rId6"/>
    <p:sldId id="390" r:id="rId7"/>
    <p:sldId id="411" r:id="rId8"/>
    <p:sldId id="412" r:id="rId9"/>
    <p:sldId id="413" r:id="rId10"/>
    <p:sldId id="414" r:id="rId11"/>
    <p:sldId id="415" r:id="rId12"/>
    <p:sldId id="407" r:id="rId13"/>
    <p:sldId id="408" r:id="rId14"/>
    <p:sldId id="427" r:id="rId15"/>
    <p:sldId id="377" r:id="rId16"/>
    <p:sldId id="378" r:id="rId17"/>
    <p:sldId id="379" r:id="rId18"/>
    <p:sldId id="426" r:id="rId19"/>
    <p:sldId id="380" r:id="rId20"/>
    <p:sldId id="381" r:id="rId21"/>
    <p:sldId id="382" r:id="rId22"/>
    <p:sldId id="383" r:id="rId23"/>
    <p:sldId id="384" r:id="rId24"/>
    <p:sldId id="38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64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8:49:13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15567 12634 13 0,'0'0'33'0,"-9"13"-1"16,-13 59 9 0,3-19-33-16,1 10-4 15,-4 3-1-15,3-1-1 0,1-6-2 16,5-11 0-16,4-12 0 16,6-12 0-1,3-24 0 1,9-6 1-16,4-20-1 15,4-9 1-15,1-12 0 0,4-7 0 16,1-10 1-16,1-1-1 16,-4 0 1-16,0 3 0 15,-5 6 1-15,-3 8 0 16,-3 9 0-16,-5 14 1 16,-4 12-1-16,0 13 0 0,5 24 2 15,0 13-2-15,2 13 0 16,6 8-2-16,-1 7 1 15,9 7 0-15,1-1-1 16,2-8 0-16,0-9-2 16,-3-9 1-16,-1-11-4 15,-5-14-1 1,1-5-6-16,-16-15-10 16,9-13-17-16,-9 3 0 15,-6-16 0-15,-6 5 11 16</inkml:trace>
  <inkml:trace contextRef="#ctx0" brushRef="#br0" timeOffset="131.5201">15511 12915 37 0,'0'0'36'0,"0"0"-7"0,33-7-6 16,9 0-12-16,8 7-35 16,-4-19-4-16,13 13-3 15,-9-23-5-15</inkml:trace>
  <inkml:trace contextRef="#ctx0" brushRef="#br0" timeOffset="1073.6715">22181 12541 33 0,'0'0'32'0,"-8"-9"-2"15,8 9-7-15,0 19-6 0,-3 4-5 16,3 14-2-16,0 6-2 0,0 15 0 16,0 7-2-1,5 8-1-15,-5-1-2 16,6 0-1-16,-2-8-2 0,-1-8-1 15,2-8-4-15,1-17-10 16,3-19-21-16,1-7-3 16,-10-18 0-16,8-6 0 0</inkml:trace>
  <inkml:trace contextRef="#ctx0" brushRef="#br0" timeOffset="1489.4263">22156 12603 38 0,'16'-27'34'16,"12"5"-6"-16,9 5-4 16,4 5-7-16,5 12-6 15,-5 7-2-15,3 12-4 16,-13 6-1-16,-10 10-2 0,-16 5 0 15,-17 1-2-15,-9-1 1 16,-5-1 0-16,-6-9-1 0,0-6 1 16,1-6-2-16,11-11 1 15,12-7 0-15,8 0 0 16,25-12 1-16,7 7-1 31,14 5 1-31,2 0-1 0,7 8 1 16,-5 13 0-16,-8 5 0 15,-12 8 0-15,-20 6 1 16,-18-2 0-16,-19 0 0 16,-12-7 0-16,-14-6-1 15,-1-8 1-15,-3-10-4 16,2-16-15-16,6-11-22 0,13-3-1 16,-2-24 0-16,14-6 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1:19:28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18314 8922 651 0,'1'1'382'0,"3"-1"-22"16,6-3-34-16,8-10-51 16,4-7-24-16,14-12-61 0,1-6-29 15,0-7-62-15,-3 3-28 16,-13 2-38-16,0 7-12 16,-8 8-23-16,2 5-42 15,4 4-177-15,-3 1-158 16</inkml:trace>
  <inkml:trace contextRef="#ctx0" brushRef="#br0" timeOffset="312.0572">18423 8953 666 0,'0'0'349'0,"4"-1"-68"16,5-4-48-16,13-14-31 15,8-7 4-15,11-17-4 16,7-7-29-16,6-1-56 15,-1 2-33-15,-5 11-49 16,-11 7-24-16,-13 11-160 0,-6 7-490 16</inkml:trace>
  <inkml:trace contextRef="#ctx0" brushRef="#br0" timeOffset="702.5959">18673 7615 717 0,'0'-8'362'16,"0"-6"-103"-16,0 14-169 16,0 8-21-16,-7 11-14 15,-3 10-3-15,-11 15 4 16,-2 9-10-16,-1 20-28 15,-2-4-5-15,6-2-4 16,5-8-1-16,3-26-4 16,11-6-6-16,6-23-34 0,6-5-30 15,6-19-138-15,2-7-126 16</inkml:trace>
  <inkml:trace contextRef="#ctx0" brushRef="#br0" timeOffset="983.7862">18664 7597 829 0,'-3'-4'359'0,"-3"-5"-198"16,1 5-59-16,9 13-78 16,4 7-24-16,16 12-23 15,9 7 1-15,18 5 10 16,9 3 7-16,5 1 10 16,-2-5 4-16,-13-1 6 15,-16-8 2-15,-13-9-3 16,-8-3 53-16,-16-9 31 15,-6-1 7-15,-17-7 14 16,-15-2-48-16,-27 0-28 16,-9 0-9-16,-9 6-12 15,3 0-9-15,24 6-10 16,12-2-6-16,20-4-10 16,13 4-47-16,19-9-180 15</inkml:trace>
  <inkml:trace contextRef="#ctx0" brushRef="#br0" timeOffset="1513.4323">19133 7699 652 0,'0'-6'350'16,"0"-2"-77"-16,3 5-85 16,-6 8-85-16,0 8-25 15,2 7-27-15,-2 3-8 0,9 3-11 16,2-2-5-16,8-4-10 16,4-6-1-16,3-14 6 15,4-7 2-15,-2-15 7 16,-2-1 0-16,-5-7-2 15,-5 0 1-15,-9 0-8 16,-3 4-4-16,-5 6-9 16,1 6-7-16,2 8-12 15,-3 3-4-15,3 9-9 16,1 2-1-16,4 12 3 16,4 5 2-16,5 7 5 15,6 7 1-15,4 11 5 16,5 7 3-16,-4 7 4 15,0-1 2-15,-9-3 8 16,-12-1 11-16,-4-3 11 0,-10-5 4 16,-16 1 5-16,-3-2-6 15,-12-15 4-15,-4-4 2 16,-2-28-1-16,6-12-10 16,13-25-25-16,10-7-15 15,18-8-61-15,5 2-47 16,7 5-229-16</inkml:trace>
  <inkml:trace contextRef="#ctx0" brushRef="#br0" timeOffset="1951.1109">19017 7434 749 0,'-4'0'366'0,"2"0"-144"15,2 2-88-15,0-2-84 16,0-1-18-16,30-3 5 15,53-14-1-15,-23 3-4 16,3-1-3-16,-1 1-11 0,-6 4-1 16,-18 5 1-16,-10 2 1 15,-19 2-1-15,-9-1-2 16,-9 0-7-16,-7-2-1 16,-5-4-5-16,0 3 0 15,5-1-3-15,6 4-2 16,10 2-13-16,4 2-3 0,11 6 15 15,5 4 13-15,-2 7 54 16,0 4 23-16,-14 0 20 16,-4-2-7-16,-3-1-32 15,-3-7-20-15,0-5-134 16</inkml:trace>
  <inkml:trace contextRef="#ctx0" brushRef="#br0" timeOffset="3802.4074">8438 7665 687 0,'1'-3'320'0,"3"-4"-124"16,10-7-76-16,9-3-13 16,11-11-4-16,14-3-13 15,10 0-30-15,5 0-13 16,-7 7-27-16,-10 5-6 15,-20 7 0-15,-9 5-1 16,-14 3-1-16,-4 3-4 16,-12 1-8-16,-4-2 0 15,-5-2-15-15,-1 1 0 16,9-4 0-16,6 1-8 0,13 0 1 16,8-1-5-16,12 4-2 15,4 3 4-15,0 3 10 16,-7 4 7-16,-13 4 14 31,-1 1 8-31,-9 1 9 0,0-6 3 16,-2-4-143-16</inkml:trace>
  <inkml:trace contextRef="#ctx0" brushRef="#br0" timeOffset="4489.7456">9152 7041 779 0,'0'0'351'0,"-4"2"-136"15,0 12-138-15,-1 6-28 16,-4 17-9-16,0 6-4 16,-1 8-16-16,-1 1-3 15,3-4-3-15,1-9 2 16,5-15 1-16,5-6-6 16,2-18-35-16,5-9-34 0,3-16-77 15,-4-10-34-15,-1-14-19 16,-1 1 27-1,-2-2 75-15,-1 2 38 0,1 9 105 16,-3 5 41-16,0 11 51 16,1 5 14-16,1 10-49 15,2 1-38-15,14 10-59 16,6 4-17-16,13 6-11 16,4 5-1-16,1 4 12 15,0 5 4-15,-6-2 9 16,0 0 2-16,-6-2 0 15,-5-1 0-15,-14-2 2 16,-3-1 4-16,-14-4 12 16,-5-1 4-16,-12 2 2 15,-10 2 7-15,-9 0 1 16,-4 1-2-16,-3-4-5 0,1-3-12 16,4-3-18-16,6-3-6 15,16-5-61-15,9-1-74 16</inkml:trace>
  <inkml:trace contextRef="#ctx0" brushRef="#br0" timeOffset="4974.0105">9574 7038 564 0,'2'-2'297'0,"-1"2"-98"16,-1 3-64-16,0-3-87 15,0 0-19-15,3 22-1 16,10 27 0-16,5-32 27 16,5-8 5-16,6-3 0 15,3-5-1-15,-5-5-22 16,1-5-2-16,-9-10-3 15,-6 2 0-15,-5-5-7 16,-4 0-1-16,-4 2-6 16,-5-1-3-16,1 5-8 15,3 5-6-15,-3 5-9 16,4 6-7-16,6 12-7 16,4 7 0-16,3 5 14 0,7 7 8 15,1 5 11-15,-3 2 3 16,0 8-1-16,-9-1 0 15,-11 1 13-15,-11 1 8 16,-10-6 10-16,-8-1 3 16,-9-10-2-16,-2-12-5 0,-3-18-9 15,7-8-9-15,11-20-38 16,7-3-38-16,20-14-141 16,6 0-154-16</inkml:trace>
  <inkml:trace contextRef="#ctx0" brushRef="#br0" timeOffset="5364.5382">9448 6899 422 0,'-2'-1'296'0,"4"-3"6"16,6 1-126-16,15-7-74 15,8-5-19-15,21-4 0 0,5-5-10 16,4 4-35-16,-4 0-9 16,-15 3-7-16,-12 2 2 15,-14 1 2-15,-8 2-1 16,-10 2-6-16,2 1-4 15,-8 2-10-15,3 3-4 16,4 0-9-16,-1 4-5 16,2 0-12-16,0 0-2 15,0 0 26-15,10 6 8 0,32 31 32 16,-31-21 13-16,-12 1-5 16,1 2 1-16,-3-4 6 15,-4 1-78-15</inkml:trace>
  <inkml:trace contextRef="#ctx0" brushRef="#br0" timeOffset="6236.1609">12451 7588 911 0,'-1'-2'367'0,"2"-9"-243"15,6 1-24-15,20-8-49 16,14-5-8-16,24-10 8 15,7-7-1-15,13-8-4 16,0-1-3-16,0 6-23 16,2 3-6-16,-12 11-3 15,-13 4 1-15,-26 11 1 16,-12 3-2-16,-16 6-2 16,-6 2-3-16,-5 1-14 0,-10 2-9 15,-15 0-10-15,-4 0-2 16,-5-3-6-16,4-3 5 15,12-1 1-15,10 0-7 16,13 0 8-16,10 3-5 16,14 0-2-16,2 4 8 15,3 5 24-15,-3 3 22 16,-8 6 36-16,-11 3 12 16,-10 4-2-16,-9 1-13 15,-10-5-16-15,4 0-48 0</inkml:trace>
  <inkml:trace contextRef="#ctx0" brushRef="#br0" timeOffset="6751.6625">13470 6689 682 0,'-1'0'383'0,"-2"0"-62"15,-5 8-169-15,-1 15-101 16,-4 6-15-16,-3 16-8 16,4 4-4-16,4-1-6 0,2-6-5 15,9-15 1-15,1-8 1 16,4-15 10-16,0-9 4 15,2-17 2-15,-2-11 0 16,-1-13-7-16,0 0-4 16,-4-4-3-16,-1 3-4 15,-2 7-7-15,-1 5-5 16,3 17-8-16,2 4-8 0,6 13-16 16,3 4-2-16,10 11 1 15,8 8 3-15,15 7 16 16,3 1 5-16,-1 2 7 15,3 0 2-15,-14-2 6 16,-4-1 2-16,-11-4 0 16,-10-1 1-16,-12-3 5 15,-6-2 2-15,-16-1 5 16,-5-1-1-16,-9 0-5 16,-4-1-4-16,-3-5-1 15,-2-3-2-15,7-2-55 16,5-6-86-16</inkml:trace>
  <inkml:trace contextRef="#ctx0" brushRef="#br0" timeOffset="7220.3119">13832 6692 829 0,'0'0'338'16,"2"2"-206"-16,-1 4-39 15,-1-6-44-15,0 2 0 16,8 16-7-16,23 29-1 0,-14-29 7 16,5-6 6-16,-1-6 12 15,2-8 1-15,2-11-9 16,-3-4-7-16,-2-7-16 15,-3-2-5-15,-8 0-6 16,-3 0-4-16,-4 4-7 16,-3 4-4-16,-1 10-11 15,-3 4-8-15,1 10-12 16,1 5-2-16,8 11 1 16,5 5 6-16,9 11 8 15,0 7 3-15,-2 9 5 16,-2 4 1-16,-11 2 5 15,-3-6 3-15,-12-10 18 16,-8-6 9-16,-12-11 7 16,-7-6 6-16,1-11-4 0,3-10-4 15,7-16-16-15,8-10-22 16,7-13-81-16,6-3-66 16,7-8-282-16</inkml:trace>
  <inkml:trace contextRef="#ctx0" brushRef="#br0" timeOffset="7610.8441">13686 6563 586 0,'-2'0'304'0,"-1"1"-88"15,2-3-72-15,1 2-66 16,7-1-23-16,23-8-15 16,52-19 2-16,-24 5-2 15,3 2-3-15,1 2-6 16,-10 1-6-16,-18 6-5 16,-5-2-1-16,-17 7 0 15,-2-2-1-15,-6 1-2 16,-4 4-2-16,-1-2-5 15,-5 2-2-15,0 0-5 16,-1 1-4-16,6 3-7 0,-3 0-5 16,4 7-10-16,0-7 15 15,0 0 20-15,4 11 10 16,19 38 25-16,-13-25-8 16,-5-3-4-16,-6-2 0 15,-11-1-25-15</inkml:trace>
  <inkml:trace contextRef="#ctx0" brushRef="#br0" timeOffset="52735.2733">22135 3310 1963 0,'-4'21'62'16,"-1"13"-30"-16,-1 34-22 15,0 22 3-15,1 34 5 16,1 14-4-16,4 11-2 16,2 4-2-16,3 7 0 15,2-9 0-15,1-6 4 16,2-9 1-16,0-18 4 16,-2-12 0-16,-5-19-1 15,0-10-43-15,-3-26-155 16,-4-11-198-16</inkml:trace>
  <inkml:trace contextRef="#ctx0" brushRef="#br0" timeOffset="53297.6572">22184 3238 957 0,'-15'5'340'0,"-21"15"-252"16,-7 13-37-16,-4 22-25 15,-6 16 5-15,0 7-34 16,-3 1-1-16,3-6 3 16,8-7 1-16,14-14 6 15,13-9 1-15,18-22 44 0,6-12 15 16,19-21 15-16,8-13 2 15,8-23-34-15,5-1-13 16,-5-10-10-16,-8-1-1 16,-4-2-7-16,-6-2-4 15,-1 6-12-15,2 6-2 16,-7 19-6-16,1 12-8 16,-6 19-7-16,1 9-7 0,8 16-1 15,8 8 5-15,14 14 16 16,7 3 6-16,1 4 9 15,-5-2 3-15,-21 0-1 16,-3-2 13-16,-14-3-94 16,-4-3-101-16</inkml:trace>
  <inkml:trace contextRef="#ctx0" brushRef="#br0" timeOffset="53578.8238">22744 2829 771 0,'1'-7'381'0,"3"-9"-140"15,-5 23-164-15,-2 13-40 16,0 25-32-16,-2 12 3 15,5 12 39-15,3 6 4 16,2-4-7-16,3 1 1 16,2-4-22-16,0-1 0 15,3-10 7-15,-2-10 1 16,-2-18-51-16,-1-11-97 0</inkml:trace>
  <inkml:trace contextRef="#ctx0" brushRef="#br0" timeOffset="53813.1446">22522 3124 887 0,'20'-4'383'0,"40"-2"-182"16,15 1-7-16,23 8-19 15,4 1-20-15,0-1-52 16,-3-2-28-16,-10-1-32 16,-9-4-7-16,-32-3-2 15,-13 2 13-15,-29 2-159 16</inkml:trace>
  <inkml:trace contextRef="#ctx0" brushRef="#br0" timeOffset="55274.103">16611 5017 941 0,'-4'-1'383'0,"1"7"-230"16,-3 9-47-16,-3 22-45 16,7 19-8-16,-2 31-21 15,5 14-4-15,5 18 2 16,0 3-11-16,4-3-6 16,-1-10-1-16,3-22 2 15,-4-12 1-15,-8-29-13 16,0-8-36-16,0-18-137 15,-5-9-135-15</inkml:trace>
  <inkml:trace contextRef="#ctx0" brushRef="#br0" timeOffset="55555.0236">16354 5672 911 0,'-3'-9'443'0,"-3"-6"-176"16,14 14-146-16,7 9-49 16,15 21-42-16,4 14 6 15,2 20 15-15,0 1-1 0,-4 2-6 16,-4-8-13-16,-2-18-11 16,-6-7-1-16,-3-18 26 15,0-9 22-15,2-17 34 16,0-11 6-16,8-16-22 15,3-4-22-15,2-10-36 16,4-1 19-16,2 4-159 16,-2 3-142-16</inkml:trace>
  <inkml:trace contextRef="#ctx0" brushRef="#br0" timeOffset="56195.4916">17266 5950 822 0,'4'-9'426'0,"1"-5"-126"0,-2-5-127 16,-3-4-40-16,-3-2-55 16,-4-1-20-16,-3-2-22 15,-7 2-6-15,-8 9-7 16,-5 5-6-16,-7 13-15 15,4 8-5-15,-3 14-17 16,6 8-3-16,19 7-3 16,3 2 1-16,20-1 4 15,9-10 4-15,7-10 9 16,7-8 4-16,5-13 4 16,-1-5 2-16,-5-8 2 15,-5-3-1-15,-10-5 2 16,-7 0 1-16,-7 0 0 15,-5 2 1-15,-4 9-3 16,0 7-4-16,-3 14-9 0,0 9-3 16,4 15-5-16,3 5 0 15,5 9 4-15,2 2 0 16,0 9 17-16,0 3 16 16,-7-1 16-16,-5-1 9 15,-6-12 1-15,-8-6-7 16,-8-16 2-16,-2-9-1 15,-4-16-4-15,-1-10-4 16,6-19-16-16,0-10-8 16,5-10-38-16,8-3-23 0,8 0-67 15,5 1-62-15,16-2-250 16</inkml:trace>
  <inkml:trace contextRef="#ctx0" brushRef="#br0" timeOffset="56718.4656">17026 5457 933 0,'-1'0'357'0,"2"1"-256"0,13 1-52 16,12-1-43-16,13 1 3 15,18-2-3-15,3-2 0 16,15 1 1-16,0-4 4 16,-5 3-22-16,-8-3-31 15,-24-1-72-15,-11 0-7 16,-17 1 10-16,-10 1 31 15,-11 0 73-15,-3 1 11 0,-22-4 75 16,4 0 26-16,1 0 35 16,0 0 1-16,19 1-53 15,2 2-22-15,12 0-33 0,5 1-8 16,13 6-9 0,1 3-2-16,3 4 16 0,-6 2 5 15,-1 2 4-15,-5-2-1 16,-4-1-17-16,-1-1-2 15,-11-5 31-15,4 0 11 16,-8 0 16-16,-2 2 8 16,-6-1-18-16,-5-2-7 15,-8 1-18-15,3-5-10 16,0 6-21-16,4-3 31 0,12 3-360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42:45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15433 7905 325 0,'2'-3'125'0</inkml:trace>
  <inkml:trace contextRef="#ctx0" brushRef="#br0" timeOffset="32297.4954">16385 9970 536 0</inkml:trace>
  <inkml:trace contextRef="#ctx0" brushRef="#br0" timeOffset="38738.3688">15491 10085 713 0,'5'-4'154'0</inkml:trace>
  <inkml:trace contextRef="#ctx0" brushRef="#br0" timeOffset="100628.7404">14409 14588 765 0,'-1'6'161'0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0:49:20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17206 14629 1079 0,'-3'-3'526'16,"-2"3"-218"-16,0 5-110 15,2 8-47-15,0 9-68 16,1 4-16-16,7 8-19 16,4 5 5-16,12 7-2 15,9 0-4-15,21-1 9 16,16-6-4-16,14-15-3 16,4-6 1-16,1-13-18 15,-8-6-5-15,-2-8-4 0,-7-1-3 16,-18-9-3-16,-11 2-13 15,-21-1-100-15,-11 0-110 16</inkml:trace>
  <inkml:trace contextRef="#ctx0" brushRef="#br0" timeOffset="734.2045">17363 15564 985 0,'-11'-1'428'0,"-10"-2"-227"15,0 4-48-15,1 5-83 16,4 7-29-16,5 5-37 15,7 8-4-15,7 6 0 16,6 1 0-16,13 4 0 16,8-3 2-16,14-7 5 15,7-6 3-15,0-15 7 16,-4-6 3-16,-10-16 21 16,-6-11 16-16,-6-15 10 15,-5-8 2-15,-11-11-13 16,-8-6-11-16,-16-13-6 15,-6-6-5-15,-12-2 29 16,-7 9-5-16,-11 30-1 16,-6 17 6-16,-4 34-45 15,1 12-6-15,15 19-26 16,12 7-9-16,30 3-2 0,13 2 4 16,31-12 16-16,21-8 5 15,16-20 4-15,10-11 27 16,1-16-663-16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0:49:30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20611 5943 482 0,'-4'-6'355'0,"-6"2"46"16,1 3-84-16,2 2-110 15,-1 7-49-15,5 2-69 16,4 3-20-16,9 2-36 15,9 6-8-15,11-4 9 16,11 1 11-16,11-2 12 16,6-5 4-16,1-3-14 15,-9-7-11-15,-15-6-10 16,-7 1 18-16,-13-4-280 0</inkml:trace>
  <inkml:trace contextRef="#ctx0" brushRef="#br0" timeOffset="701.9584">20655 6353 521 0,'-8'-1'350'0,"-7"4"24"0,0 4-137 0,5 5-128 16,2 6-43-16,8 5-65 15,3 1-8-15,7 1-6 16,8 2 3-16,1-10 7 16,2-4 3-16,-1-9 32 15,-4-4 25-15,-3-6 48 16,0-3 24-16,-5-8-5 15,-2-4-18-15,-3-1-42 16,0 2-20-16,-2-10-22 16,0 0-4-1,0-13-4-15,-6-4 2 0,-14 1 9 16,-7 2 7-16,-15 18 20 16,-2 10 1-16,6 22-5 15,1 10-15-15,19 7-35 16,9 3-11-16,17-3-10 15,15-3 5-15,15-5 11 16,7-3 4-16,4-11-154 16</inkml:trace>
  <inkml:trace contextRef="#ctx0" brushRef="#br0" timeOffset="10823.0048">2071 5458 787 0,'-17'0'358'0,"-25"9"-150"15,-4 14-70-15,-1 27-69 16,29 6-18-1,9-27-27-15,1 0-1 0,8 95 2 16,19 3 1-16,38-17 12 16,10-68 2-16,17-31 9 15,-2-15 4-15,1-30 39 16,-5-21 23-16,-26-25 21 16,-8-9 8-16,-44-9-35 15,-13 6-27-15,-29 9-40 16,-9 10-19-16,-5 23-34 15,-4 14-12-15,12 26-91 16,2 10-80-16</inkml:trace>
  <inkml:trace contextRef="#ctx0" brushRef="#br0" timeOffset="10947.9752">1969 5704 1170 0,'19'2'453'15,"24"2"-335"-15,13 1-36 16,20-4-38-16,6-1-71 0</inkml:trace>
  <inkml:trace contextRef="#ctx0" brushRef="#br0" timeOffset="11760.2838">2776 5712 794 0,'-13'-4'381'0,"-22"-4"-154"16,-5 5-58-16,4 13-89 0,5 6-35 16,11 9-43-16,12 5-15 15,13 4-9-15,10-1 6 16,15-6 10-16,4-8 5 16,7-13 5-16,-8-3 5 15,-11-4 9-15,-1-5 3 16,-24 2 2-16,5-4-4 15,-12 5-9-15,-9 5-4 0,-4 7 0 16,-10 6 1-16,3 7-4 16,3 3-2-16,14 4-11 15,4-1-2-15,9-3 0 16,9-1 2-16,13-10 8 16,6-4 2-16,7-10 4 15,-3-9 4-15,-2-5 5 16,-4-4 1-16,-4-10 3 15,0-1 1-15,-8-6-1 16,-5-2-2-16,-7 9 11 16,-3 6-2-16,-2 15-9 15,-2 7-5-15,-1 14-21 16,3 9-5-16,4 7 3 16,5 5 2-16,9-1 8 15,4 1 2-15,8-12 3 16,0-2 3-16,3-13 3 0,-2-8 3 15,-4-7 5-15,-3-8 2 16,-5-6 3-16,-2 0-1 16,-7-7-3-16,2 2-2 15,-4 3-8-15,-3 2 0 16,-2 14-7-16,-1 6-2 16,-1 7-6-16,0 8-2 15,8 5 0-15,1 1 4 16,8 2 3-16,2-2 3 15,3-8 2-15,4 0 24 0,2-9 49 16,-4-6 34-16,-2-10 45 16,-2-4-7-16,-12-10-33 15,-9-3-31-15,-3-1-45 16,-4 1-42-16,-2 7-158 16,11 9-159-16</inkml:trace>
  <inkml:trace contextRef="#ctx0" brushRef="#br0" timeOffset="12103.9746">3496 6064 653 0,'1'5'356'0,"6"4"-36"15,6 0-121-15,6-3-27 16,7-1-17-16,0-5-35 0,3 0-25 15,-1-11-46-15,-1 0-11 16,-5-4-5-16,-3-8-2 16,-11-4-5-16,-6-6-13 15,-11-9-17-15,-11 1-7 16,-11 1-8-16,-1 10 2 16,-1 15-6-16,2 11-6 15,14 19-9-15,-1 9 0 0,11 19 10 16,3 5 14-16,4 9 33 15,3 5 13-15,-3-1 33 16,0 4 3-16,-4 1-11 16,-3-2-6-16,4-8-21 15,3-6-56-15,14-18-335 16</inkml:trace>
  <inkml:trace contextRef="#ctx0" brushRef="#br0" timeOffset="12697.5752">4039 6020 788 0,'0'-8'398'0,"-1"-10"-120"0,-3-4-100 15,-4-4-20-15,-1-1-38 16,-7 0-27-16,0 7-48 15,-2 6-20-15,-2 14-27 16,-1 9-9-16,0 16-9 16,5 9 0-16,4 6 2 15,11-1 3-15,13-1 11 16,5-9 4-16,10-12 5 16,3-7 5-16,-2-11 8 15,2-8 4-15,-4-8 2 16,-9-4-1-16,-5-5-4 15,-6 1-2-15,-6 1-7 16,0 5-2-16,-5 7-5 16,-1 7-3-16,1 8-4 15,-3 5-2-15,8 11-4 16,3 0 0-16,6 0 3 16,8 0 3-16,5-4 5 15,2-3 3-15,2-7 8 0,-6-2 6 16,-2-7 14-16,-5-3 3 15,-1-3-4-15,-5-4-18 16,-4 3-146-16,-1-1-160 16</inkml:trace>
  <inkml:trace contextRef="#ctx0" brushRef="#br0" timeOffset="12822.5334">4171 5684 1331 0,'-7'-16'611'0,"-9"-17"-264"0,6 21-220 15,3 8-66-15,5 18-64 16,2 10-142-16</inkml:trace>
  <inkml:trace contextRef="#ctx0" brushRef="#br0" timeOffset="13275.5628">4425 5778 1101 0,'2'-6'497'0,"4"-6"-238"16,-2 8-72-16,-4 18-93 15,2 13-36-15,-4 26-39 16,2 10 0-16,0 18-4 16,1 5 1-16,2 4-1 15,-2 1-1-15,-1-8 1 16,0-12 0-16,5-22-17 16,-2-12-54-16,8-20-129 15,-3-10-324-15</inkml:trace>
  <inkml:trace contextRef="#ctx0" brushRef="#br0" timeOffset="13416.5255">4449 6126 970 0,'3'-5'414'16,"8"-7"-224"-16,4 4-102 15,19-2-67-15,4 5-14 16,5-1-89-16,1 3-199 15</inkml:trace>
  <inkml:trace contextRef="#ctx0" brushRef="#br0" timeOffset="13744.191">4973 5822 984 0,'-8'-7'465'16,"-17"-9"-194"-16,-1 2-66 0,-5 8-99 15,1 6-40-15,10 7-58 16,6 6-19-16,14 5-20 16,5 4 0-16,13 1 13 15,4 0 11-15,2-5 11 16,0-6 5-16,-8-4-9 16,-6-3-12-16,-5-5-27 15,-5-1-12-15,-11-3 0 16,-4 2 11-16,-9 7 21 15,-4 2 9-15,1 6 26 16,3 4 10-16,9 1 22 16,10 3 9-16,12 1-11 0,9 0-1 15,14-5-12-15,5-4-6 16,3-6-3-16,3-5-87 16</inkml:trace>
  <inkml:trace contextRef="#ctx0" brushRef="#br0" timeOffset="14454.9176">5682 5880 666 0,'-7'11'328'16,"-5"8"-107"-16,0 11-93 15,1 4-30-15,7 4-26 16,5-3-15-16,11-6-27 16,7-7-4-16,10-14-2 15,4-6 9-15,5-14 17 16,1-6 3-16,-8-10 1 15,-2-3-8-15,-18-6-16 16,-7 3-6-16,-7 6 3 16,-9 8 2-16,-2 13-8 15,3 9-2-15,1 14-19 16,1 6-8-16,11 5 1 0,2 1 1 16,11-4 3-1,4-4 3-15,1-8 8 0,0-2 4 16,-6-11 10-16,1-3 3 15,-5-11 4-15,-4-1-2 16,1-13-7-16,1 0-6 16,5 2-13-16,0-1-3 15,8 11-2-15,1 3 0 16,1 10 4-16,6 6 0 0,-2 11 12 16,-4 4 12-16,-6 9 18 15,-7-4 13-15,-2 3 25 16,-7 0 8-16,-9-10 6 15,-4 2-8-15,-18-6-34 16,-3 2-14-16,8 0-192 16</inkml:trace>
  <inkml:trace contextRef="#ctx0" brushRef="#br0" timeOffset="14939.1623">6960 5810 554 0,'-9'4'342'0,"-8"10"-29"16,-4 3-85-16,0 7-113 15,4 10-51-15,9 3-57 16,6 5-12-16,11-3-5 16,6-5 4-16,10-10 18 15,6-5 20-15,4-14 37 16,-2-4 28-16,-6-12 35 16,-8-6 9-16,-22-5-3 15,-13-2-21-15,-19 3-49 16,-4 2-27-16,3 9-44 15,7 2-70-15</inkml:trace>
  <inkml:trace contextRef="#ctx0" brushRef="#br0" timeOffset="15235.9736">7120 5849 918 0,'2'-6'442'15,"3"-5"-167"-15,0 3-107 16,-2 7-101-16,0 2-26 16,-1 10-23-16,0 4 0 0,-3 9 0 15,6 7 1-15,3 5-3 16,2-1-2-16,13-3-2 16,3-7 2-16,9-9 36 15,3-3 12-15,-1-9 27 16,-6-5 17-16,-11-9-12 15,-5-5-6-15,-8-7-20 16,-5-5-19-16,-3-1-50 16,-8-5-56-16,-1 1-183 15,1 3-380-15</inkml:trace>
  <inkml:trace contextRef="#ctx0" brushRef="#br0" timeOffset="15345.3038">7307 5605 1234 0,'-8'-6'566'16,"-2"-2"-258"-16,6 10-215 16,5 8-62-16,13 14-167 0</inkml:trace>
  <inkml:trace contextRef="#ctx0" brushRef="#br0" timeOffset="15704.5947">7850 5857 615 0,'-4'-12'384'0,"-11"-12"-5"15,-6 5-147-15,-9 15-117 16,-4 5-32-16,0 19-50 15,4 7-20-15,3 15-21 16,9 5-7-16,12-1-4 16,6-2 3-16,19-12 7 15,5-4 10-15,9-10 27 16,4-5 7-16,-2-12 30 16,-5-2 13-16,-12-12 25 15,-6-2 12-15,-13-3 1 16,-12-2-14-16,-15 1-41 15,-5 0-19-15,-5 4-42 0,5 0-68 16,16 5-235-16</inkml:trace>
  <inkml:trace contextRef="#ctx0" brushRef="#br0" timeOffset="15861.0701">7880 5895 1343 0,'13'0'553'15,"21"0"-351"-15,2 0-66 0,6-4-89 16,2 2-17-16,-6-3-12 16,0-1-19-16,-7 1-160 15,-6-3-204-15</inkml:trace>
  <inkml:trace contextRef="#ctx0" brushRef="#br0" timeOffset="16017.1254">8025 5961 845 0,'2'15'376'0,"2"14"-189"15,1 0-46-15,2-2-65 16,-1-4-25-16,0-3-94 16,1-1-215-16</inkml:trace>
  <inkml:trace contextRef="#ctx0" brushRef="#br0" timeOffset="16282.5934">8329 5971 1221 0,'3'7'503'16,"1"8"-303"-16,1 3-37 16,-2 2-58-16,-5-2-15 15,-3-2-28-15,-2-5-14 16,5-6-11-16,0-7-7 0,7-12-8 15,3-1-10-15,5-7-33 16,4-1-8-16,3 4-7 16,3-2 3-16,2 7 14 15,-2 8 0-15,-1 14 4 16,-4 7 1-16,-11 8 14 16,-4 5 3-16,-3-3 5 15,-1 5 2-15,1-6-162 16</inkml:trace>
  <inkml:trace contextRef="#ctx0" brushRef="#br0" timeOffset="16532.534">8675 5776 1324 0,'4'4'524'0,"4"16"-349"0,3 12-29 16,-2 21-37-16,1 7-9 16,2 12-28-16,-7-2-12 15,-5-3-26-15,-4 0-12 16,-7-1-10-16,6-6-2 16,2-10-2-16,6-7-15 15,5-19-78-15,-4-8-91 0</inkml:trace>
  <inkml:trace contextRef="#ctx0" brushRef="#br0" timeOffset="16704.5498">8756 6161 1258 0,'10'-8'487'0,"9"-6"-320"15,5 1-72-15,6 5-45 16,3 5-9-16,-1 3-28 15,4 8-9-15,1 1-137 16,-4 0-225-16</inkml:trace>
  <inkml:trace contextRef="#ctx0" brushRef="#br0" timeOffset="16954.3138">9305 6064 753 0,'-9'5'479'0,"-10"3"21"16,-14 0-307-16,-4 2-44 15,-12-3-68-15,5 1-20 16,10-4-33-16,3-5-8 16,17-5-13-16,3-9-12 15,6-3-13-15,6 0-6 16,13 1-4-16,5 2 4 16,13 6 20-16,3 7 16 15,0 10 43-15,2 10 19 0,-7 7 8 16,-5 0-8-16,-10 4-25 15,-6-5-12-15,-3-2-40 16,0-1-90-16</inkml:trace>
  <inkml:trace contextRef="#ctx0" brushRef="#br0" timeOffset="18947.3664">9827 5979 553 0,'2'2'312'0,"0"-2"-49"0,17 5-115 16,8 0-26-16,26-1-11 15,12 1-4-15,13-5-27 16,-2 2-14-16,-18-4-27 15,-11 2-11-15,-25-3-75 16,-8 0-74-16,-9-2-231 16</inkml:trace>
  <inkml:trace contextRef="#ctx0" brushRef="#br0" timeOffset="19095.7839">10098 6015 469 0,'-5'4'278'0,"-2"9"-38"16,3 2-27-16,4 6-66 15,7 5-24-15,3-1-41 16,1 3-23-16,6-3-28 16,-3-4-26-16,2-2-253 15</inkml:trace>
  <inkml:trace contextRef="#ctx0" brushRef="#br0" timeOffset="19392.5765">10475 6072 689 0,'-4'-6'407'16,"-4"-4"-47"-16,-7 2-172 0,-2 2-52 16,-4 6-71-16,-1 1-26 15,1 11-46-15,2 4-9 16,11 13-5-16,6 2-2 15,16-1 7-15,9-4 4 16,12-9 11-16,3-7 11 16,-10-8 50-16,7-5 33 15,-14-10 49-15,-7-5 6 16,-10-7-32-16,-16-1-30 0,-13-1-77 16,5 3-109-16</inkml:trace>
  <inkml:trace contextRef="#ctx0" brushRef="#br0" timeOffset="19783.4157">11170 5995 800 0,'-9'11'358'16,"-6"21"-177"-16,-1 2-36 15,12 8-60-15,9 4-5 16,17-6 14-16,7-4 6 16,16-13 5-16,8-12-6 15,2-12-21-15,0-10-10 0,-16-12-12 16,-14-3-1-16,-13-5-16 16,-9 1-9-16,-9 0-66 15,-5 6-67-15,-8 6-198 16</inkml:trace>
  <inkml:trace contextRef="#ctx0" brushRef="#br0" timeOffset="19987.988">11308 5929 1055 0,'-3'3'456'0,"-6"7"-245"31,3 18-69-31,-5 15-75 15,6 10-16-15,6 19-16 16,2 4-9-16,4 14-5 16,-4 4 2-16,-1-13-68 0,-3-11-51 15,1-19-164-15,-3-13-169 16</inkml:trace>
  <inkml:trace contextRef="#ctx0" brushRef="#br0" timeOffset="20284.7947">11617 6035 1031 0,'-3'6'389'0,"-1"3"-302"15,0 7-39-15,4 11-29 16,4-4-11-16,7 6-4 16,4 1 1-16,7-6 4 15,-1-3 3-15,1-10 25 16,-3-8 22-16,0-8 29 16,-2-7 3-16,-3-5-19 15,-4 1-22-15,-5-2-108 16,-3 3-116-16</inkml:trace>
  <inkml:trace contextRef="#ctx0" brushRef="#br0" timeOffset="20594.9944">11813 6002 964 0,'2'4'474'0,"0"2"-137"0,9 18-194 0,0 10-40 15,8 11-27-15,5 10-12 16,2 11-26-16,2 5-10 15,-2 3-5-15,-5-1-10 16,-14-16-10-16,-8-6-3 16,-13-13-15-16,-7-7 6 0,-5-6 7 15,-1-8 0-15,-3-11-3 16,0-9-3-16,6-13-6 16,7-8-8-16,12-11 1 15,6-3-2-15,14-14 1 16,6-4 6-16,15-12 7 15,3 2 2-15,8 10 7 16,-2 4 2-16,-9 15 1 16,-4 5 3-16,-10 10-234 15</inkml:trace>
  <inkml:trace contextRef="#ctx0" brushRef="#br0" timeOffset="21157.3631">12341 5987 881 0,'-7'-6'356'16,"-11"0"-229"-16,0 2-47 15,4 8-54-15,5 10-8 16,9 9-11-16,9 1-5 0,11-2 2 16,5 4 2-16,10-9 6 15,-4-2 3-15,-6-7 6 16,-8-8 5-16,-12-5 1 16,-5-1-2-16,-16-6-8 15,-7 3-8-15,-12 1-8 16,1 3-4-16,3 6-6 15,2 6 1-15,9 6-2 16,4 4 3-16,10 7 7 16,4 3 8-16,8 1 17 15,8-1 14-15,4-6 20 16,10-4 2-16,10-8-5 16,-3-7-6-16,6-7-17 15,-3-7-4-15,-2-8-6 16,-3-4-2-16,-1-5-5 15,-6-1 0-15,-7 3-3 16,-5 6-2-16,-9 10 2 0,-3 5-1 16,-4 7 3-16,-4 6-1 15,-1 6-7-15,4 8-3 16,-1 5-6-16,4 3-1 16,4 4 3-16,0 0 8 15,2-3-122-15,-3-3-124 16</inkml:trace>
  <inkml:trace contextRef="#ctx0" brushRef="#br0" timeOffset="21298.3454">12612 5812 1029 0,'-6'-10'461'0,"-3"-7"-235"15,4 10-115-15,5 11-71 16,7 8-136-16</inkml:trace>
  <inkml:trace contextRef="#ctx0" brushRef="#br0" timeOffset="21735.3602">12994 6168 789 0,'-1'-11'409'16,"-6"-6"-98"-16,-5-5-49 0,-7 3-73 15,-4 4-36-15,-2 4-74 16,-1 7-35-16,1 9-49 16,0 6-17-16,2 11-9 15,2 5 2-15,8 7 7 16,10 4 7-16,11-2 13 16,10-2 9-16,17-8 29 15,3-9 10-15,10-14 25 16,1-7 5-16,-9-18-6 15,-7-8-4-15,-19-9-18 16,-8-2-10-16,-19 3-20 16,-4 4-45-16,-11 14-161 15,1 7-177-15</inkml:trace>
  <inkml:trace contextRef="#ctx0" brushRef="#br0" timeOffset="21954.0415">13286 6289 1539 0,'-1'0'641'0,"0"2"-396"15,1-1-90-15,0-1-781 16</inkml:trace>
  <inkml:trace contextRef="#ctx0" brushRef="#br0" timeOffset="58994.2489">2533 6742 761 0,'-18'3'385'0,"-18"7"-130"0,-24 0-98 15,-2 3-25-15,-15-1-51 16,3-2-16-16,9-2-36 16,-3-5-14-16,27-2-14 15,8-1-9-15,22 0-16 16,20 0-6-16,18 5-8 15,10 4 3-15,12 11 7 16,5 7 3-16,-2 9 30 16,-8 3 9-16,-19 7 22 15,-18 2 15-15,-32 2-6 16,-14 1 0-16,-18-1-8 16,0-8-8-16,7-10-7 15,8-8-2-15,12-15-6 16,11-2-6-16,13-7-16 15,11-1-8-15,18-2-5 16,4 0 2-16,16 2 5 16,2 2 3-16,10 8 5 0,3 4 0 15,-4 8 6-15,-1 2 4 16,-7-1-51-16,4-3-143 16</inkml:trace>
  <inkml:trace contextRef="#ctx0" brushRef="#br0" timeOffset="59181.908">2492 7156 737 0,'11'0'338'0,"21"-1"-150"15,5 0-66-15,9 1-64 16,8-2-18-16,-12 2-14 15,8 0-48-15,-8 0-333 16</inkml:trace>
  <inkml:trace contextRef="#ctx0" brushRef="#br0" timeOffset="59320.469">2674 7193 597 0,'-2'7'306'0,"2"13"-103"15,0 3-70-15,5 3-86 16,6 2-22-16,7-3-75 16</inkml:trace>
  <inkml:trace contextRef="#ctx0" brushRef="#br0" timeOffset="59585.6243">3097 7248 615 0,'-4'-2'384'16,"-7"-3"-15"-16,-5 3-112 16,1 1-126-16,0 3-47 15,4 8-67-15,2 7-19 0,7 9-16 16,3 3 1-16,8 1 6 16,7-5 3-16,9-11 6 15,5-7 28-15,-4-15 59 16,2-6 34-16,-12-11 47 15,-11-5-4-15,-11 0-41 16,-7 2-32-16,-6 6-71 16,-2 7-113-16</inkml:trace>
  <inkml:trace contextRef="#ctx0" brushRef="#br0" timeOffset="60093.8027">3794 7180 1037 0,'-1'0'416'16,"-1"4"-264"-16,0 7-56 15,3 10-53-15,2 10-4 16,12 10-17-16,9 6-2 0,13-1-7 16,7-7 0-16,13-17 10 15,-2-15 7-15,0-17 18 16,-3-11 26-16,-16-14 11 15,-8-7 2-15,-23-1-16 16,-8 3-28-16,-17 14-124 16,-6 6-112-16</inkml:trace>
  <inkml:trace contextRef="#ctx0" brushRef="#br0" timeOffset="60312.504">3977 7112 1123 0,'0'5'462'0,"1"6"-262"15,8 21-133-15,4 8-11 16,0 29-17-16,1 13-4 16,-8 8-9-16,-4 4-4 15,-4-10-4-15,-4-9 1 16,6-13-1-16,4-5-19 15,8-20-212-15,7-6-11 16</inkml:trace>
  <inkml:trace contextRef="#ctx0" brushRef="#br0" timeOffset="60640.5402">4337 7180 771 0,'-3'2'360'0,"-5"6"-156"15,0 10-83-15,4 5-84 16,6 7-18-16,10 4-13 15,7-3 2-15,7-1 21 16,1-8 20-16,2-12 35 16,-4-6 24-16,-7-14 14 15,0-9-11-15,-9-8-28 0,-1-6-23 16,-2-3-35-16,-3 2-21 16,-3 6-117-16,-3 10-122 15</inkml:trace>
  <inkml:trace contextRef="#ctx0" brushRef="#br0" timeOffset="60952.9747">4518 7181 1190 0,'0'0'501'0,"4"3"-283"16,3 8-65-16,4 10-74 16,10 11-18-16,9 17-29 15,2 8-13-15,1 11-12 16,-8 1-1-16,-9-1-1 15,-10-4 1-15,-10-4 3 16,-2-3 2-16,-11-4 1 16,-1-5 1-16,-3-16-5 15,-1-11-8-15,-2-22-21 16,4-14-13-16,7-23-17 16,6-13 0-16,12-17 18 15,8-6 10-15,15-7 30 16,4-1 16-16,7 2 7 15,5 11 0-15,-5 14-12 16,1 14-52-16</inkml:trace>
  <inkml:trace contextRef="#ctx0" brushRef="#br0" timeOffset="61522.439">5081 7122 883 0,'-8'0'403'0,"-5"2"-207"0,3 1-79 16,9 10-97-16,3 2-23 15,12 2-7-15,4 1 5 16,9-4 8-16,3-1 6 16,-3-6 8-16,-3-4 4 15,-15-4 6-15,-5-3 3 16,-11-2-5-16,-8-2-3 16,-12 0 4-16,-7 1 7 15,-5 4 2-15,6 6-1 16,10 7-14-16,5 6-14 0,11 2-8 15,3 5-3-15,12 3 3 16,3-2 3-16,15 3 15 16,4-9 5-16,-3-5 11 15,5-1 0-15,-5-12-2 16,2-4 2-16,-1-11-6 16,1-6-1-16,-3-6-2 15,-2-1-4-15,-4-3-2 16,-7 0-3-16,-2 7-8 15,-4 3-5-15,-4 12-11 16,1 5-1-16,-6 9 11 16,2 6 6-16,0 10 11 15,3 3-1-15,4 8-10 16,0 3-2-16,0 1 3 16,-5-2-21-16,3-11-159 15,-3-10-208-15</inkml:trace>
  <inkml:trace contextRef="#ctx0" brushRef="#br0" timeOffset="61636.2404">5331 6928 1086 0,'-4'-8'537'0,"-7"-11"-218"16,3 8-118 0,6 9-167-16,2 6-36 0,9 9-190 15</inkml:trace>
  <inkml:trace contextRef="#ctx0" brushRef="#br0" timeOffset="61917.3886">5716 7250 747 0,'-7'-4'438'0,"-12"-3"-40"0,-5 0-104 16,-9 2-117-16,-1 4-50 15,4 7-78-15,5 5-28 16,9 7-30-16,9 1-8 16,9 1-7-16,8-2 5 15,18-5 26-15,4-7 12 16,17-11 22-16,2-4 14 0,-6-11 6 16,-7 3 0-16,-21-2 6 15,-8-1-5-15,-26 7-26 16,-13 4-12-16,-12 10-83 15</inkml:trace>
  <inkml:trace contextRef="#ctx0" brushRef="#br0" timeOffset="62752.4649">6822 7209 732 0,'-4'-4'362'0,"-9"3"-128"16,0 2-71-16,-1 19-87 15,-7 4-22-15,-6 12-3 16,-6 5 4-16,-8-5 7 16,-3-4 1-16,4-19-9 15,-3-12-8-15,7-21 1 16,11-10-3-16,6-11-13 15,11 0-6-15,14 8 3 0,6 6-5 16,17 12-1-16,5 9-1 16,12 14-16-16,-1 8-1 15,2 13 0-15,-2 5 0 16,-3 6 6-16,1-3-30 16</inkml:trace>
  <inkml:trace contextRef="#ctx0" brushRef="#br0" timeOffset="63064.8844">7139 7224 1163 0,'-9'-9'518'0,"-13"-7"-262"15,1 1-69-15,-3 4-92 16,2 7-36-16,3 6-46 15,3 7-18-15,6 14-19 16,0 1-5-16,7 12 7 16,3 1 6-16,9 1 5 15,9 0 9-15,9-9 1 16,5-8 5-16,-7-17 12 16,-4-4 8-16,-17-12 18 15,-9-2 16-15,-23-4 2 16,-10 2-11-16,-7 1-12 0,7 5-69 15,12 5-250-15</inkml:trace>
  <inkml:trace contextRef="#ctx0" brushRef="#br0" timeOffset="63432.1501">7231 7222 1149 0,'14'-2'486'16,"7"-2"-268"-16,4 11-141 16,-4 2-32-16,-4 6-35 0,-2 6-6 15,-15 4 3-15,-1 4 3 16,-8 1 4-16,0-4 12 16,5-8-65-16,1-8-44 15,6-12-100-15,6-11-66 16,7-12 8-16,3-3 39 15,-2-3 99-15,3 2 76 16,-10 5 123-16,3 7 50 0,-9 6 52 16,-10 5 2-16,-3 9-30 15,-7 6-39-15,-1 4-47 16,5 3-24-16,3 1-43 16,2 0-13-16,10 5-10 15,1 1-2-15,9-2 2 16,4-2 3-16,5-6-12 15,-1 0-48-15,8-4-421 16</inkml:trace>
  <inkml:trace contextRef="#ctx0" brushRef="#br0" timeOffset="63908.4585">7811 7336 397 0,'-2'-10'305'0,"2"-7"57"16,-4-2-69-16,0 0-79 0,-1 0-24 15,-9 0-38-15,-1 2-20 16,-7 3-43-16,2 7-27 16,-2 7-44-16,-1 5-13 15,5 12-15-15,-1 3-1 16,8 6-3-16,6 2 0 15,9 3 2-15,10 1 2 16,11-3 6-16,6-4 3 16,5-13 5-16,-1-4 2 0,-3-10 7 15,-3-8 2-15,-8-7 4 16,-4-5 1-16,-7-4 0 16,-4-1-2-16,-2 8-6 15,-4-2-5-15,-7 13-15 16,3 2-7-16,-3 9-6 15,0 9 0-15,7 4 5 16,0 6 3-16,6 0 7 16,1 0 2-16,7-1 5 15,-3-6 4-15,4-5 5 0,4-5 1 0,0-10 7 16,2-5 1-16,1-9 0 16,-1-3-1-16,-5-4 4 15,-1 0-55-15,-9 0-273 16</inkml:trace>
  <inkml:trace contextRef="#ctx0" brushRef="#br0" timeOffset="64018.0479">7930 7016 1087 0,'0'-1'406'0,"-1"1"-309"16,1 4-69-16,0-4-87 15</inkml:trace>
  <inkml:trace contextRef="#ctx0" brushRef="#br0" timeOffset="64283.3778">8221 7260 999 0,'3'2'449'16,"6"9"-220"-16,0 8-74 15,2 10-63-15,1 8-30 16,-6 1-22-16,3-3-7 16,0-8-5-16,-3-13 18 15,7-15 31-15,3-7 13 16,2-18 15-16,3 0-11 0,-5-11-28 16,-6-5-13-16,-5 5-20 15,2 7-70-15,-4 10-226 16</inkml:trace>
  <inkml:trace contextRef="#ctx0" brushRef="#br0" timeOffset="65072.6412">8639 7248 790 0,'14'-3'320'0,"13"-4"-191"0,8 2-45 15,-1 3-34-15,-9-2-2 16,-3 1-8-16,-10-2-8 16,-8-3-7-16,-1 2-3 15,-11 2-6-15,-5 4 8 16,-8 4 10-16,-5 2 2 15,3 8-3-15,0 1-11 16,8 2-21-16,7 4-3 16,8 2-3-16,7 2-3 15,10 2 12-15,4 0 11 0,1-6 8 16,7 1 6-16,-6-11-2 16,0-6-6-16,3-5-43 15,-6-5-53-15,4-7-114 16,1-3-64-16,1-6 33 31,1 1 50-31,0-2 120 0,0 2 113 16,-3 5 90-16,-2 3 25 15,-6 9 19-15,-5 3-29 16,-14 6-39-16,-1 7-14 16,-11 4-13-16,-3 4-17 15,-3 2-38-15,-5 0-9 0,-5-14-8 16,4 0-4-16,6-9-3 15,3-7-2-15,9-3-7 16,2-8-7-16,10-2-12 16,2-3-6-16,7 3-5 15,5 5 0-15,-1 6 0 16,2 9-2-16,-1 10-1 16,0 7 1-16,1 9 5 15,2 3 1-15,4-1 12 16,1-4 2-16,2-9 3 15,-2-4 5-15,4-10 0 16,-4-3 2-16,1-11 5 16,-3-6 1-16,-6-9-1 15,-1 1-2-15,-8-6-5 16,1 7-1-16,-3 8-9 16,-3 7-5-16,-3 14 0 0,-4 4 4 15,2 12 14-15,2 6 12 16,4 11 3-16,3 3-2 15,6 0-7-15,-2-1-1 16,6-15-80-16</inkml:trace>
  <inkml:trace contextRef="#ctx0" brushRef="#br0" timeOffset="65704.9351">9950 7097 601 0,'5'-15'324'16,"8"-11"-9"-16,22-4-174 16,13 8-12-16,22 8-7 15,2 9-23-15,-2 19-58 16,-5 3-12-16,-23 9-19 16,-12-6 2-16,-22 5 3 15,-11 0 3-15,-21-2 7 16,0 1 1-16,-8-6-1 15,6-8 2-15,11-4-10 0,5-4-14 16,12-2-13-16,11 0-8 16,12 5-9-16,5 3 9 15,15 12 5-15,1 1 0 16,-2 13 7-16,-6 3 1 16,-27 6 0-16,-13 3 4 15,-29-2 15-15,-14-3 15 16,-10-16 17-16,0-4 5 0,7-21 3 15,10-7-12-15,18-14-35 16,11-10-43-16,23-9-108 16</inkml:trace>
  <inkml:trace contextRef="#ctx0" brushRef="#br0" timeOffset="66298.5396">11469 7411 636 0,'-8'-8'413'0,"-17"-11"3"16,-9 3-112-16,-4 6-118 15,-2 5-70-15,9 14-89 16,4 9-29-16,16 14-30 16,8 2-1-16,14 9 7 15,9-3 5-15,16-7 15 16,7-6 5-16,5-15 10 15,3-8 9-15,-12-10 18 16,-8-12 7-16,-13-14 8 16,-13-7 1-16,-15-21-8 15,-6-9-7-15,-11-5-6 16,1-3-6-16,9 6-14 16,7 11-8-16,23 8-23 15,10 10 12-15,15 19-162 0,5 9-130 16</inkml:trace>
  <inkml:trace contextRef="#ctx0" brushRef="#br0" timeOffset="66618.6021">11675 7340 820 0,'2'-3'385'0,"0"3"-185"15,-4 2-58-15,0-2-74 16,-2 19-23-16,-5 47-8 16,9-24-4-16,9-3-14 15,2-3-1-15,7-13 33 16,4-7 23-16,-2-15 62 15,2-4 25-15,1-12-5 32,-3-8-12-32,-2-6-53 0,-4-1-25 0,-8-6-32 15,-7 6-16 1,-7 6-66-16,0 6-61 0,0 13-284 16</inkml:trace>
  <inkml:trace contextRef="#ctx0" brushRef="#br0" timeOffset="66884.4314">11946 7436 854 0,'4'2'370'0,"3"13"-190"16,7 0-76-16,2 9-50 15,2 3-10-15,3-3-6 16,-5 2-2-16,1-13 43 16,3-2 19-16,2-11 32 0,1-8 9 15,-5-10-31-15,-3-7-18 16,-8-12-35-16,-3 1-15 16,-4 2-82-16,0 5-93 15</inkml:trace>
  <inkml:trace contextRef="#ctx0" brushRef="#br0" timeOffset="67212.2144">12577 7434 718 0,'0'5'382'0,"-7"9"-89"16,-4 5-57-16,-7 4-79 15,-7-2-41-15,-3 2-55 16,-2-4-19-16,-2-6-17 16,2 1 1-16,1-17-1 15,1 0-1-15,10-11-7 16,2-2-6-16,6-5-13 16,6-3-7-16,9 1-11 15,7-2-3-15,16 10-4 16,3 7 1-16,4 11 14 15,-2 9 5-15,1 12 13 0,-4 6 7 16,-6 2-2-16,-6 5 2 16,-7-6 9-16,-3-2-60 15</inkml:trace>
  <inkml:trace contextRef="#ctx0" brushRef="#br0" timeOffset="67384.0457">12518 7089 1408 0,'-3'-2'554'0,"-2"2"-400"15,3 3-83-15,2-3-106 16,3 20 136-16</inkml:trace>
  <inkml:trace contextRef="#ctx0" brushRef="#br0" timeOffset="67774.5797">12708 7261 880 0,'-5'-14'463'0,"-3"-9"-117"0,6 16-198 15,0 8-48-15,7 31-66 16,5 18-19-16,2 32-12 16,1 10 5-16,-1 8 5 15,-5-4 6-15,-5-5 3 16,-1-3-1-16,-4-19 10 16,1-10 1-16,0-27-16 15,0-12-62-15</inkml:trace>
  <inkml:trace contextRef="#ctx0" brushRef="#br0" timeOffset="67932.3836">12771 7520 1152 0,'7'-1'418'0,"14"-4"-351"0,14 3-36 16,15 3-35-16,5 3-30 15</inkml:trace>
  <inkml:trace contextRef="#ctx0" brushRef="#br0" timeOffset="68407.1">13383 7360 748 0,'-15'-14'421'0,"-21"-15"-75"15,-1 6-96-15,3 12-132 16,3 6-43-16,11 14-63 0,6 5-21 16,15 15-17-16,-1-1 3 15,13 2 9-15,4 0 9 16,6-10 10-16,5 1 2 16,-3-12 5-16,-3-1 2 15,-8-2 4-15,-5 2-5 16,-15-8-12-16,-7-1-2 15,-16-6-7-15,-1 1 1 16,3 9 2-16,4 2-4 0,6 9-6 16,5 1-2-1,2 3 1-15,5 5 0 0,12-2 4 16,-1-3 3-16,17-4 6 16,4-10 4-16,10-6 9 15,6-3 4-15,2-12 4 16,2 0 1-16,-11-10 0 15,-4-7 0-15,-8 1-4 16,-7-1-2-16,-9 7 9 16,-3 10 2-16,-6 10 12 15,-5 7 2-15,-1 14-17 16,0 8-7-16,3 11-12 16,4 2-1-16,4 2 1 15,3-6-12-15,3-5-524 16</inkml:trace>
  <inkml:trace contextRef="#ctx0" brushRef="#br0" timeOffset="68891.359">13874 7348 659 0,'-23'-4'392'15,"-17"-5"-58"-15,-1 6-156 16,7 7-53-16,11 5-71 16,9 5-28-16,10 8-28 15,7-2-7-15,20 8 11 16,5-3 11-16,17 5 19 15,3 0 5-15,-5-4-5 0,-4-3-5 16,-20-8 24-16,-8 0 16 16,-21-4 36-16,-6 2 16 15,-18-7-22-15,-4-6-12 16,1-4-42-16,3-7-37 16,19 0-156-16,8-5-165 15</inkml:trace>
  <inkml:trace contextRef="#ctx0" brushRef="#br0" timeOffset="69304.7938">14301 7607 1352 0,'-2'0'599'0,"1"1"-317"16,-1 0-58-16</inkml:trace>
  <inkml:trace contextRef="#ctx0" brushRef="#br0" timeOffset="70708.5015">1989 8106 710 0,'-1'-2'400'0,"-5"-3"-98"15,3 15-146-15,0 16-53 0,-2 23-68 31,2 18-10-31,-2 25-9 16,2 7 2-16,1-2 3 16,3-8-15-16,6-23-198 15</inkml:trace>
  <inkml:trace contextRef="#ctx0" brushRef="#br0" timeOffset="70926.8107">2212 8139 988 0,'0'-7'488'15,"-4"-7"-189"-15,2 8-71 16,1 18-121-16,1 12-40 0,8 24-33 16,3 13-5-16,5 17-8 15,2 2-4-15,-5-5 1 16,0-5-38-16,-4-18-134 15,-5-7-119-15</inkml:trace>
  <inkml:trace contextRef="#ctx0" brushRef="#br0" timeOffset="71067.4925">1901 8544 807 0,'8'-5'417'0,"20"-3"-95"15,16-2-173-15,27-4-101 16,17 4-20-16,10 2-467 16</inkml:trace>
  <inkml:trace contextRef="#ctx0" brushRef="#br0" timeOffset="71473.527">3159 8188 1035 0,'-3'14'383'0,"-3"29"-296"16,4 17-37-16,3 26-13 15,3 6-3-15,1-5 3 16,3-8-2-16,1-24 4 16,4-12-2-16,1-26 0 15,0-10-19-15,-4-21-89 0,-3-13-90 16</inkml:trace>
  <inkml:trace contextRef="#ctx0" brushRef="#br0" timeOffset="71614.3157">3080 8185 717 0,'10'-1'312'16,"26"-2"-152"-16,9 3-48 0,22-1-30 16,12 1-30-16,1-2-33 15,0 2-4-15,-12 4-28 16,-11-4-96-16</inkml:trace>
  <inkml:trace contextRef="#ctx0" brushRef="#br0" timeOffset="71817.1969">3147 8582 924 0,'4'-2'440'16,"8"-5"-107"-16,19 0-265 15,18 2-35-15,23 2-15 16,5 0 46-16,0 1-501 0</inkml:trace>
  <inkml:trace contextRef="#ctx0" brushRef="#br0" timeOffset="72340.0094">3684 8734 613 0,'4'-7'292'0,"4"-11"-108"16,-1-4-62-16,-7 2-28 0,-8-4 4 15,-12 2 6-15,-8 4-2 16,-7 5-33-16,2 11-25 16,5 10-34-16,7 9-10 15,12 8-9-15,3 2-3 16,15 3-1-16,1-4 4 0,11-5 5 16,3-4 4-16,7-12 4 15,4-4 4-15,-7-7 4 16,-1-4 2-16,-10 1 2 15,-4-4 0-15,-4 3-3 16,-1 1-3-16,-6 6 15 16,3 3 4-16,1 8 8 15,3 7 5-15,3 8-16 16,0 6-4-16,-4 10-6 16,0 5-5-16,2 1-1 15,-6 2 1-15,-4-5 1 16,-10-5 6-16,-15-5 5 15,-8-5 0-15,-14-5 4 16,1-4-1-16,-3-8 8 16,-1-10-56-16,-1-15-284 15</inkml:trace>
  <inkml:trace contextRef="#ctx0" brushRef="#br0" timeOffset="72855.5024">3096 7958 1015 0,'3'-4'401'15,"6"-4"-246"-15,21 6-112 16,10-3-10-16,27 7 2 15,7 3-2-15,7 10-6 16,-11-3-4-16,-16 1-6 16,-13 0 3-16,-18-6 8 0,-6-4-10 15,-17-11-29-15,-7-7-18 16,-12-13-20-16,-3-2 7 16,0-4 23-16,-1 1 14 15,10 9-2-15,6 8-9 16,11 15-11-16,6 3-3 15,9 11 9-15,4 6 14 16,0 8 45-16,2 3 27 16,-9 3 45-16,-9 1 6 0,-14-4-21 15,-9 2-20-15,-3-11-111 16</inkml:trace>
  <inkml:trace contextRef="#ctx0" brushRef="#br0" timeOffset="73264.7307">4340 8683 729 0,'7'11'420'0,"2"15"-62"16,-9 5-72-16,-15 11-126 16,-6-4-47-16,0-2-595 15</inkml:trace>
  <inkml:trace contextRef="#ctx0" brushRef="#br0" timeOffset="73788.0617">4636 8529 836 0,'18'10'404'16,"9"8"-184"-16,2 3-61 15,-5 5-17-15,-11-1-35 16,-5 2-8-16,-11-5-20 16,-3-6-11-16,-5-9-18 15,2-7-9-15,3-8-12 16,4-9-12-16,9-9-22 15,4-1-8-15,12-1-9 16,4 1 1-16,4 6 7 16,-1 3 2-16,-5 14 0 15,-4 4 0-15,-11 17 9 16,1 6 9-16,-8 7 20 0,-3 4 4 16,0 3-1-1,-2-7-9-15,2-7-79 16,6-3-495-16</inkml:trace>
  <inkml:trace contextRef="#ctx0" brushRef="#br0" timeOffset="74397.2828">5750 8504 884 0,'14'8'403'0,"11"7"-167"16,-2 5-54-16,-7 9-38 15,-6 1-28-15,-5 4-42 16,-5-1-9-16,-2-8-20 16,-3-7-5-16,-1-10-2 0,3-9-9 15,4-17-16-15,3-6-30 16,7-16-16-16,6-3-3 15,6 0-2-15,-2 4 24 16,7 16-5-16,-7 7 10 16,0 17 27-16,5 15 11 15,-10 15 31-15,2 6 1 16,-5 11-22-16,1-5-7 16,0-6-14-16,-4-4-34 15,2-14-193-15</inkml:trace>
  <inkml:trace contextRef="#ctx0" brushRef="#br0" timeOffset="74950.9667">5669 8188 878 0,'-1'0'391'0,"4"-1"-197"16,8 1-47-16,17 4-54 16,9-2-21-16,20 7-26 15,5-1-7-15,-3 2-14 16,0 1-6-16,-10-2-1 15,-6-4 1-15,-4-5-19 16,-10-4-26-16,-12-7-37 16,-8-5-19-16,-10-1 13 0,-6-2 24 15,-6 3 32-15,-2 4 26 16,2 4 14-16,5 4 1 16,8 9 3-16,6 3-7 15,9 7 11-15,1 3 8 16,3 4 33-16,-1 3 17 15,-13 0 10-15,-5-2-4 16,-15-2-28-16,-4-3-6 16,-1-5-131-16</inkml:trace>
  <inkml:trace contextRef="#ctx0" brushRef="#br0" timeOffset="75325.8855">6719 8738 1287 0,'1'13'578'15,"-5"28"-304"-15,-9 10-90 0,-19 11 68 16</inkml:trace>
  <inkml:trace contextRef="#ctx0" brushRef="#br0" timeOffset="76986.4671">7260 8507 750 0,'11'-5'351'0,"18"5"-147"16,1 12-47-16,-8 10-55 16,-2 9-18-16,-14-2-20 15,-6 0-13-15,-7-5-18 16,-3-8-2-16,1-7-7 0,7-8-3 16,3-6-19-16,7-6-7 15,12-6-12-15,-5-3 2 16,7-2 10-16,1 5 5 15,-5 2 3-15,1 2 2 16,-7 5 1-16,-5-3 3 16,-9 2 1-16,-5 4-2 15,-5 6 5-15,-3 6-3 16,-2 5-2-16,3 4-1 16,-1 3-7-16,8 6-5 0,11 3-1 15,5 2-1-15,11 0 3 16,6-7 3-16,11-8-13 15,5-5-25-15,5-13-90 16,0-5-43-16,-2-8-18 16,-6-6 28-16,-2-1 92 15,-3-3 64-15,-11 1 124 16,-1 9 44-16,-11 6 59 16,-5 6-5-16,-5 10-64 0,-4 3-36 15,-10 6-48-15,1 5-13 16,-12 0-18-16,2-1-8 15,0 0-8-15,-2-6-1 16,4-4-3-16,0-9 0 16,2-9-9-16,5-3-6 15,3-8-13-15,7-1-5 16,6 2-1-16,5-2 1 16,6 3 6-16,2 6 1 0,2 2-4 15,0 6-4 1,1 12 1-16,0 5 0 0,-1 7 10 15,0 4 6-15,4-1 3 16,0-1 2-16,-4-4 2 16,-2-4 0-16,4-9 3 15,1-3 1-15,4-5 2 16,2-7 0-16,-7-8 0 16,-6-7 0-16,1-5-1 15,-2-2-2-15,-3 6-5 16,2 7-4-16,-5 13-11 15,-4 4 4-15,-1 13 9 16,-2 6 3-16,0 10 9 16,0 4-3-16,4-2 17 15,2-3-53-15</inkml:trace>
  <inkml:trace contextRef="#ctx0" brushRef="#br0" timeOffset="77626.5617">8851 8581 670 0,'0'2'371'0,"5"3"-67"15,-2 5-150-15,5 7-47 16,-1 4-21-16,-2 3-6 16,-1 5-5-16,0-3-8 15,-6-6-19-15,-1-5-7 16,4-14-6-16,3-2-1 0,3-15-4 16,2-5-3-16,2-7-12 15,1-2-5-15,5 0-8 16,0 2-2-16,4 7 13 15,0 6 11-15,-1 11 17 16,-2 6 13-16,-6 12 8 16,-3 5-6-16,-1 11-12 15,-6 4-10-15,3 1-24 16,0-2-10-16</inkml:trace>
  <inkml:trace contextRef="#ctx0" brushRef="#br0" timeOffset="78063.957">9998 8237 1045 0,'0'4'454'0,"0"11"-244"15,0 17-57-15,0 34-72 16,0 9-6-16,0 11 7 16,0-4-13-16,-2-17-12 15,-1-7-11-15,0-13-23 16,3-6-1-16,0-17-33 15,2-8-65-15,-1-20-395 16</inkml:trace>
  <inkml:trace contextRef="#ctx0" brushRef="#br0" timeOffset="78220.1597">9968 8310 958 0,'10'-6'411'0,"9"-5"-196"15,18 3-124-15,12 3-21 16,18-1-24-16,0 6-16 16,3 2-15-16,-7 4-22 0</inkml:trace>
  <inkml:trace contextRef="#ctx0" brushRef="#br0" timeOffset="78423.2473">10005 8560 1176 0,'9'1'439'0,"29"-1"-341"16,14-2-36-16,15-3-30 15,7 2-8-15,-13-1-57 16,-5 1-420-16</inkml:trace>
  <inkml:trace contextRef="#ctx0" brushRef="#br0" timeOffset="78868.4531">9982 8069 648 0,'6'-5'303'0,"14"0"-119"16,8 1-52-16,20 5-41 15,9 3-10-15,6 4-19 16,4 2-19-16,-9-3-19 16,-4 0-2-16,-12-6 6 15,-14-2 1-15,-14-7-19 16,-9 0-24-16,-9-5-28 16,-8-3-4-16,-9-5 12 15,-3-6 22-15,6 4 12 16,8 5 0-16,11 12-3 15,6 8 3-15,6 8 18 0,4 6 13 16,0 8 32 0,4 3 1-16,-6-4-5 0,-6-1-8 31,-9-4-4-31,-3-2-95 0</inkml:trace>
  <inkml:trace contextRef="#ctx0" brushRef="#br0" timeOffset="79212.3006">10765 8848 1424 0,'0'0'632'15,"1"0"-315"-15,-1-1-186 16,0 1-45-16</inkml:trace>
  <inkml:trace contextRef="#ctx0" brushRef="#br0" timeOffset="87312.764">23617 6905 563 0,'-1'-4'358'0,"-4"-1"-4"15,0 7-154-15,2 13-114 16,-2 8-23-16,1 16-17 16,-3 6 2-16,-5 4-6 15,0 4-3-15,-7-1-8 16,1-2-5-16,3-6-1 15,0-7-3-15,6-11-1 16,3-6 5-16,4-20 8 0,2-7 1 16,3-16 0-16,4-8-5 15,8-9-8-15,0-2-1 16,6-4-1-16,-3-5 0 16,0-2 3-16,1 0 1 15,-3-3 2-15,-1 8-1 16,0 9-2-16,-3 5 0 15,-3 16 0-15,-1 6-4 0,-1 14-6 16,-1 9-6-16,2 19-8 16,2 12-1-16,4 11-1 15,4 7 2-15,5-2 1 16,-1-2 0-16,2-6 4 16,-6-5 1-16,-4-10 2 15,-5-4 3-15,-5-8-46 16,0-7-35-16,-6-3-146 15,-2-6-185-15</inkml:trace>
  <inkml:trace contextRef="#ctx0" brushRef="#br0" timeOffset="87531.4519">23548 7150 875 0,'10'0'447'0,"7"0"-127"16,21 0-144-16,11 1-22 16,10 0-65-16,1 1-28 15,-15 0-63-15,-12 0 71 16</inkml:trace>
  <inkml:trace contextRef="#ctx0" brushRef="#br0" timeOffset="88580.0397">16998 4036 604 0,'4'0'320'0,"-3"0"-79"15,3 6-50-15,-4-6-50 16,0 0-23-16,4 30-34 16,1 38-18-16,-4-16-22 15,1 7-10-15,5 5-8 16,-6-3 0-16,5-9-7 15,-5-8 0-15,-1-19-7 0,3-5-44 16,-3-15-212-16</inkml:trace>
  <inkml:trace contextRef="#ctx0" brushRef="#br0" timeOffset="89064.2901">16845 4027 571 0,'2'-7'364'0,"10"-7"35"15,7 2-205-15,17 0-83 16,9 2-7-16,9 7-21 15,5 2-15-15,1 5-29 16,-4 1-15-16,-7 6-11 16,-13-1-3-16,-19 5-1 15,-12-1 1-15,-19 3 0 16,-8-3 2-16,-12-4 3 16,0 2 0-16,7-7-2 15,5-1-3-15,18 1-8 16,8-2-2-16,19-2 0 0,9 1 0 15,14 5 7-15,3 3 0 16,7 9-1-16,-2 9-2 16,-13 6-2-16,-10 2 3 15,-26 3 16-15,-19-4 25 16,-27 0 45-16,-15-2 20 16,-20-3 22-16,0-4-16 15,12-7-36-15,6-3-20 16,24-8-39-16,8-2-11 0,11-7-57 15,2-5-61-15</inkml:trace>
  <inkml:trace contextRef="#ctx0" brushRef="#br0" timeOffset="103516.1133">11626 8334 478 0,'-4'0'291'0,"-8"12"11"16,-3 14-181-16,-7 25-63 0,-5 9-4 16,1 8-10-16,2 0-4 15,4-7-20-15,5-9-1 16,9-14 0-16,4-9 2 15,3-22 11-15,5-6 7 16,2-21 13-16,1-6 5 16,6-14-9-16,1-2-4 15,6-5-15-15,5-2-6 16,-1-4-9-16,3-1-4 16,-5 1-3-16,-5 0 0 0,-9 15 19 15,-2 8 12-15,-8 17 12 16,-2 11-1-16,-2 18-25 15,-1 9-12-15,5 26-14 16,7 6-2-16,16 9 4 16,5 2 0-16,4-9 2 15,1 0 3-15,-9-11 4 16,-3-4-11-16,-11-9-117 16,-4-10-118-16</inkml:trace>
  <inkml:trace contextRef="#ctx0" brushRef="#br0" timeOffset="103922.2684">11562 8637 661 0,'17'3'285'0,"21"1"-158"16,7 1-53-16,10 1-45 0,1-3-9 15,-3-1-4-15,-1 1-20 16,-15-3-19-16,-9-1-3 15,-14-3-2-15,-6 1 21 16,-5 1 36-16,0 6 13 16,1 6 32-16,0 5 13 15,-3 9 8-15,3 2-1 16,-7-1-21-16,5-2-7 16,1-7-19-16,-3-4-5 0,5-10 26 15,-8-3 4-15,2-15 8 16,1-7 1-16,8-8-37 15,7-3-10-15,3 4-18 16,4 3-1-16,2 8-2 16,1 7 0-16,1 9-2 15,-3 7-7-15,-4 7-4 16,-6 3 1-16,-5 6 0 16,-5 2 0-16,-3 4 0 15,-4 3 1-15,0 2-99 16,-1-3-136-16</inkml:trace>
  <inkml:trace contextRef="#ctx0" brushRef="#br0" timeOffset="104187.8296">12535 8715 694 0,'-4'-12'437'0,"-5"-8"-18"15,-7 1-171-15,-4-2-37 16,-7 6-70-16,-1 4-35 16,-1 9-54-16,2 9-21 15,6 11-23-15,2 4-4 0,13 6-6 16,6 2 0-16,13-2 2 16,10-2 3-16,8-4 3 15,4-4 2-15,0-8 3 16,-4-6 5-16,-8-9-84 15,-4-8-89-15</inkml:trace>
  <inkml:trace contextRef="#ctx0" brushRef="#br0" timeOffset="104297.4614">12409 8501 933 0,'-3'-7'416'0,"-1"-1"-222"15,4 0-80-15,10 9-54 16,6 7-167-16</inkml:trace>
  <inkml:trace contextRef="#ctx0" brushRef="#br0" timeOffset="104871.712">13057 8641 793 0,'9'6'349'0,"13"0"-178"16,7 0-22-16,9-2-54 15,0-2-20-15,0-2-31 16,-4-1-12-16,-5-4-12 15,-4 1 0-15,-12 2 10 16,-7 2 10-16,-13 4 9 16,-8 1 8-16,-9 4-7 15,-2 2-11-15,7 7-17 16,3 2-12-16,8 1-11 0,6 2-3 16,7 4-1-1,7-2 2-15,13 0-37 0,0-3-33 16,12-7-51-16,4-4-33 15,2-9-111-15,8-3-52 16,2-12-32-16,-2-2 6 16,-7-8 237-16,-7-2 166 15,-14 0 235-15,-6 0 87 16,-11 1 21-16,-8 1-45 0,-10 2-90 16,-9 3-46-16,-3 6-98 15,-3 4-41-15,1 9-67 16,6 8-18-16,9 12-14 15,4 6 1-15,14 7 8 0,2 1 2 16,12-4 6-16,4-3 2 16,4-15 6-16,0-4 4 15,-6-16 8-15,-3-7 4 16,-10-7 2-16,-6-8-44 16</inkml:trace>
  <inkml:trace contextRef="#ctx0" brushRef="#br0" timeOffset="105403.1845">14629 8614 530 0,'-2'-6'343'16,"-14"-9"-18"-16,-5 6-61 15,-9 10-105-15,-8 5-48 0,0 16-66 16,2 3-25-16,14 10-29 15,13 4-5-15,17 0 5 16,10-1 6-16,15-10 9 16,4-6 5-16,0-13 8 15,-4-5 5-15,-15-10 10 16,-8-6 1-16,-9-3-6 16,-9-2-6-16,-3 0-89 15,2 0-126-15</inkml:trace>
  <inkml:trace contextRef="#ctx0" brushRef="#br0" timeOffset="105652.7666">14779 8674 937 0,'5'7'466'0,"4"9"-173"16,-3 5-59-16,-6 1-107 16,0 0-42-16,-5-3-42 0,0-5-10 15,3-9-3-15,1-7 0 16,8-15-18-16,7-3-17 15,10-9-30-15,4 3-7 16,4 2 7-16,2 2 12 16,-3 11 13-16,-2 2 5 15,-10 11 24-15,-9 8 13 16,-6 12 16-16,-7 6 4 16,-4 3-21-16,-1 4-9 0,3-1-32 15,3-3-84-15</inkml:trace>
  <inkml:trace contextRef="#ctx0" brushRef="#br0" timeOffset="105855.8447">15152 8502 1227 0,'-1'11'503'0,"1"16"-318"16,0 11-50-16,4 17-56 15,0 5-13-15,1 19-17 16,-5 0-7-16,0 0-17 16,0-2-8-16,-5-20-4 15,5-8 0-15,-2-20-78 0,2-8-90 16</inkml:trace>
  <inkml:trace contextRef="#ctx0" brushRef="#br0" timeOffset="106012.0614">15132 8784 1106 0,'3'-3'442'0,"5"-1"-240"0,22 4-179 16,5 2-19-16,9 0-33 16,2-2-114-16</inkml:trace>
  <inkml:trace contextRef="#ctx0" brushRef="#br0" timeOffset="106503.6754">15817 8576 1039 0,'-20'-10'508'0,"-12"-6"-193"15,-3 6-172-15,5 5-52 16,6 6-67-16,7 7-14 15,12 5-21-15,0-1-4 16,12 7 2-16,5-2 3 0,6-2 10 16,9 0 1-16,-1-6 4 15,2 0 2-15,-10-5 3 16,-4-1 2-16,-11-3 0 16,-7 0-2-16,-16-3-2 15,-4-1-3-15,-9 0-5 16,-2 3-1-16,6 4-7 15,6 5 0-15,8 4-2 16,11 3-1-16,0 1 0 16,4 1 0-16,8-1 3 15,-2-1 5-15,17-3 4 16,1-4 3-16,12-6 3 16,5-3 0-16,0-6 2 15,1-6-1-15,-9-5-3 16,-1-5-1-16,-11 2-3 15,-6 5 0-15,-8 5 8 0,-5 7 4 16,-2 4 13-16,0 4 3 16,0-4-3-16,0 1-4 15,1 22-11-15,5 30-4 16,-5-33 2-16,3 4-48 16,-4-8-195-16</inkml:trace>
  <inkml:trace contextRef="#ctx0" brushRef="#br0" timeOffset="106628.9761">15959 8421 1124 0,'-3'-9'481'0,"-2"-4"-283"16,2 3-96-16,3 16-126 16,2 6-175-16</inkml:trace>
  <inkml:trace contextRef="#ctx0" brushRef="#br0" timeOffset="106909.8343">16309 8710 910 0,'0'-5'453'15,"-1"-6"-143"-15,-7 2-132 16,-6 2-41-16,-6 3-56 15,-4 6-29-15,-1 9-45 0,3 3-10 16,6 10-12-16,4 1-1 16,12 6 4-16,6 3 5 15,16-6 7-15,5-4 3 16,13-16 13-16,-4-9 6 16,0-17 28-16,-4-7 5 15,-13-6 0-15,-6 0-5 0,-21-4-58 16,-12 5-80-16</inkml:trace>
  <inkml:trace contextRef="#ctx0" brushRef="#br0" timeOffset="107459.6134">17260 8475 717 0,'-5'9'363'0,"-5"6"-25"15,-6 24-295-15,-3 10-20 32,6-1 16-17,6-24 9-15,0 2 5 0,-18 70 1 0,9-17-9 0,7-11-3 0,14-65 12 16,3-11 2-16,8-22 0 15,2-11-6-15,4-18-17 32,-1-7-3-32,-6-5-1 0,-2 2 3 0,-4 10-1 15,2 10 0-15,0 25-4 16,0 15-5-16,6 22-6 16,0 10-4-16,7 18-5 15,7 9-2-15,3 3-2 16,5 6 1-16,-5-3 1 15,-5-4 1-15,-5-4-75 16,-7-6-77-16</inkml:trace>
  <inkml:trace contextRef="#ctx0" brushRef="#br0" timeOffset="107605.4531">17175 8698 1245 0,'15'2'474'0,"26"0"-348"16,13-2-41-16,25 1 10 15,5 0-97-15</inkml:trace>
  <inkml:trace contextRef="#ctx0" brushRef="#br0" timeOffset="108268.5715">18126 8658 652 0,'-8'9'269'0,"-6"17"-145"0,1 5-27 16,12 7-31-16,4 0-2 0,12-8-7 15,12-6 14-15,6-17 34 16,2-7 14-16,-3-18 4 16,-4-6-12-16,-12-6-30 15,-3-1-15-15,-10 4-27 16,-2 1-11-16,-4 14-23 15,-4 1-10-15,4 11-13 16,1 7-2-16,2 5 4 16,2 6 5-16,6 2 7 15,0-1 1-15,7-1 2 16,1-7 0-16,2-5 3 16,-2-6 4-16,1-4 3 15,-1-6 2-15,-1-6-2 16,3-1-2-16,1-3-6 15,-2 4-2-15,2 11-11 16,1 5-3-16,-3 14-1 16,-4 6 1-16,-3 6 14 15,-4 4 13-15,-8 0 22 0,-5-2 9 16,-10-7 3-16,-1-6-5 16,1-15-53-16,4-4-96 15</inkml:trace>
  <inkml:trace contextRef="#ctx0" brushRef="#br0" timeOffset="108550.1479">19115 8668 912 0,'19'0'450'15,"13"0"-170"-15,11 4-113 16,4 0-49-16,1 0-57 16,0-2-16-16,-6-4-22 15,-9 0-13-15,-8-2-125 16,-13 2-111-16</inkml:trace>
  <inkml:trace contextRef="#ctx0" brushRef="#br0" timeOffset="108674.9162">19354 8724 713 0,'-3'7'404'0,"1"4"-79"16,2 4-164-16,2 2-42 15,3 1-68-15,1 0-17 16,1 0-31-16,-2 2-107 15</inkml:trace>
  <inkml:trace contextRef="#ctx0" brushRef="#br0" timeOffset="108963.2987">19748 8825 1153 0,'-2'-7'497'0,"-3"-8"-274"15,-2 3-51-15,-6-1-78 16,-3 0-29-16,-1 6-38 31,-3 2-15-31,1 5-20 0,3 3-6 16,1 7-3-16,-2 5 1 16,9 6 2-16,3 3 3 15,11 1 3-15,11-4 5 16,11-8 7-16,2-6 6 0,7-10 8 15,-4-7 6-15,-15-7 15 16,-5-4 0-16,-19-3-21 16,-4 6-67-16</inkml:trace>
  <inkml:trace contextRef="#ctx0" brushRef="#br0" timeOffset="109338.4319">20450 8389 1236 0,'-1'-9'519'0,"-2"2"-329"15,2 13-56-15,1 34-83 16,0 15-30-16,3 14-10 15,1 7-1-15,3 1 0 16,5 0 0-16,-2-3 3 16,-1-7-71-16,-6-26-216 15</inkml:trace>
  <inkml:trace contextRef="#ctx0" brushRef="#br0" timeOffset="109697.5008">20363 8410 1180 0,'14'-17'511'15,"16"-12"-294"-15,11 7-70 0,10 4-22 16,13 15-58-16,2 6-24 16,-4 11-23-16,-14 5-7 15,-24 2-13-15,-14 1-3 16,-30 1-2-16,-9-4 1 15,-6 0 5-15,1-1 4 16,17-5-5-16,9-4-4 16,17 4-6-16,9-3-2 15,19 10 0-15,5 2 2 16,5 7 3-16,-4 4 3 0,-16 2 1 16,-12 0 1-16,-25 0 2 15,-15 0 1-15,-31-4 8 16,-11-4 2-16,-11-7 4 15,5-9 1-15,24-13-43 16,14-8 137-16</inkml:trace>
  <inkml:trace contextRef="#ctx0" brushRef="#br0" timeOffset="110189.8891">21523 8568 845 0,'1'7'375'16,"-3"16"-168"-16,1 7-82 15,-5 13-49-15,3 2-26 0,6-3-27 16,8-1-2-16,12-10 28 15,2-7-70-15</inkml:trace>
  <inkml:trace contextRef="#ctx0" brushRef="#br0" timeOffset="110471.071">21828 8588 977 0,'-6'-3'433'0,"-7"2"-212"16,-1 1-104-16,0 9-88 15,-1 4-23-15,5 9-13 16,6 3-1-16,8 7 6 16,8 0 5-16,11-3 4 15,1-5 4-15,7-9 9 0,-2-7 5 16,-10-9 54-16,-2-5 13 15,-17-9 10-15,-8 0-3 16,-17-2-62-16,-3 1-18 16,-5 9-48-16,6 1-83 15</inkml:trace>
  <inkml:trace contextRef="#ctx0" brushRef="#br0" timeOffset="110661.4205">21894 8555 1488 0,'5'7'543'16,"12"18"-437"-1,11 8-53-15,17 18-21 16,7 6-4-16,4 10-3 16,-1 5-2-16,-7-1-7 15,-4-5-32-15,-11-19-101 16,-6-13-98-16</inkml:trace>
  <inkml:trace contextRef="#ctx0" brushRef="#br0" timeOffset="110849.0626">22293 8618 1320 0,'-9'0'531'16,"-12"8"-344"-16,-5 6-62 15,-10 16-54-15,-4 6-22 0,-11 14-24 16,-7 9-10-16,7 7-8 16,-3-2 0-16,12-4-103 15,10-9-109-15</inkml:trace>
  <inkml:trace contextRef="#ctx0" brushRef="#br0" timeOffset="111270.662">22392 8610 529 0,'5'0'339'0,"-4"-4"9"0,6 8-100 15,-6 3-89-15,-4 2-8 16,2 3-37-16,-3 3-20 16,3 7-39-16,2-1-11 15,5 3-7-15,4-1-1 16,8-4-2-16,4-3-4 16,9-7-7-16,0-4 2 15,-3-8 3-15,-3-5 0 0,-10-5-16 16,-2-7-37-16,-9-3-85 15,-4-2-46-15,-7-5-42 16,-4-2 16-16,2-6 63 16,3 2 42-16,5-4 57 15,1 3 32-15,3 12 62 16,-1 4 31-16,0 12 19 16,-1 6-17-16,-1 3-54 15,1 8 26-15</inkml:trace>
  <inkml:trace contextRef="#ctx0" brushRef="#br0" timeOffset="111786.1544">22892 8532 900 0,'0'-4'391'0,"-1"-3"-204"0,-1 5-54 16,-1 2-70-16,3 0-24 15,-1 0-34-15,0 1-5 16,-4 15 0-16,-9 26-1 16,16-27 3-16,5 3 1 0,-4-4 3 15,-2-4 1 1,-1-1-3-16,-8-3-17 0,-6-3-7 15,0 2-1-15,-1-3 0 16,4 1 16-16,4 2 1 16,3 2-3-16,3 4-4 15,3 3 0-15,6 2 4 16,3 2 4-16,6-2 10 16,2-3 7-16,5-5 7 15,7-5 3-15,3-9-1 16,3-6-1-16,-1-8-4 15,-6-4-1-15,-7-3-3 16,-3-3-4-16,-10 0 36 16,-2 0 10-16,-5 9 6 15,-2 5 4-15,-1 16-39 16,0 6-4-16,-1 13 4 16,2 5 5-16,2 10 32 15,4 1 12-15,3 2 1 0,0 0-4 16,0-9-24-16,-3-4-30 15</inkml:trace>
  <inkml:trace contextRef="#ctx0" brushRef="#br0" timeOffset="112684.7526">1813 9741 532 0,'0'-4'348'0,"10"-2"27"16,11 1-158-16,26-2-107 16,14 2-19-16,15 3-37 15,-2-2-12-15,-8 2-20 16,-5 2 3-16,-25 0-81 15,-9 3-37-15,-18 4-177 16</inkml:trace>
  <inkml:trace contextRef="#ctx0" brushRef="#br0" timeOffset="112840.7621">2126 9742 946 0,'-1'10'408'0,"-4"21"-208"0,5 12-52 15,4 8-41-15,1 3-28 16,-1-12-37-16,5-7-10 16,8-14-49-16,0-9-95 15</inkml:trace>
  <inkml:trace contextRef="#ctx0" brushRef="#br0" timeOffset="113121.7519">2429 9769 1137 0,'-10'-4'470'0,"-13"0"-302"16,2 3-70-16,5 12-86 16,3 10-18-16,11 14-12 15,4 4 2-15,16 4 10 16,4-6 3-16,11-12 8 15,3-9 6-15,-2-16 26 16,-5-7 28-16,-7-15 35 16,-6 3 9-16,-10-11 8 15,-5 1-21-15,-12-1-40 16,-12 1-2-16,-5 12-123 0</inkml:trace>
  <inkml:trace contextRef="#ctx0" brushRef="#br0" timeOffset="114246.4853">3895 9624 1505 0,'-30'19'69'16,"6"-2"-27"-16,-23 28 38 0,7 10-35 15,20 20-40-15,14 6-6 16,16-3-2-16,13-6 4 15,21-25 20-15,9-10 16 16,14-23 22-16,1-11 5 16,-6-13-1-16,-9-11-6 15,-15-9-6-15,-10-8-3 0,-23-10-8 16,-9-4-7-16,-26-6-18 16,-8 2-8-16,-11 12-13 15,0 9-5-15,-5 19-4 16,-2 10-2-16,0 9 2 15,7 5 2-15,15 4-2 16,10 1 1-16,19 0-8 16,6-2-2-16,23-2 2 15,16 1 2-15,23-2 9 16,8-4 3-16,15-1 4 16,-2-3 3-16,-3 0 2 15,-3-2 3-15,-19 1 1 16,-12 1-1-16,-23-2-3 15,-5 3-2-15,-13 4-4 16,0 2-3-16,-2 10-5 16,-2 5 0-16,2 11-2 15,-3 5-2-15,-1 4 7 16,-4-3 4-16,-1-4 6 0,-1-5 8 16,1-11 7-16,2-6 7 15,-1-12 29-15,1-4 7 16,1-17-2-16,0-5-6 15,5-18-29-15,-1-10-6 16,1-20-6-16,-1-3-2 16,-2 7-5-16,0 7-2 15,2 30-8-15,3 6-3 0,0 23-6 16,2 6-2-16,4 14 2 16,2 11 2-16,5 8 8 15,4 8 2-15,1 4 5 16,-3-2 0-16,3-4 4 15,2-9 2-15,0-17 6 16,0-6 5-16,-3-13 5 16,-3-12 2-16,-5-11-3 15,-1-4-2-15,-3-15-5 16,-7 1-1-16,4-4-4 16,-1 3-4-16,-2 15-10 15,7 5-7-15,-5 24-16 16,-3 8-2-16,0 17 6 15,0 6 8-15,0 19 18 16,3 5 8-16,2 9 3 16,2 4 0-16,3-6-5 0,1-5-1 15,2-10-3-15,3-8-58 16</inkml:trace>
  <inkml:trace contextRef="#ctx0" brushRef="#br0" timeOffset="114449.5935">5013 9614 1154 0,'0'-3'511'0,"0"-3"-232"0,6 16-180 16,4 12-35-16,-2 18-23 15,3 12-3-15,-2 16-13 16,0 5-4-16,-2-2-6 15,0-5-2-15,-6-19-64 16,0-11-74-16</inkml:trace>
  <inkml:trace contextRef="#ctx0" brushRef="#br0" timeOffset="114691.5915">5436 9718 1128 0,'-14'0'472'0,"-26"0"-286"16,-4 5-56-16,-9 9-74 15,5 2-26-15,13 7-24 16,6 4-8-16,13 2 1 16,7 4 13-16,17 3 36 15,9-3 17-15,20-2 19 16,10-1-6-16,9-10-25 15,3 0-12-15,-4-12-55 16,-1-3-302-16</inkml:trace>
  <inkml:trace contextRef="#ctx0" brushRef="#br0" timeOffset="115133.4624">5686 9696 1001 0,'-3'0'432'0,"-3"9"-239"15,-4 10-60-15,-2 23-60 16,4 12-19-16,3 14-1 16,3 1-2-16,8-8-2 15,1-13 1-15,7-25-6 0,-2-12 0 16,-1-15 5-16,-1-10 1 15,-6-13-4-15,-4-7-7 16,-5-17-15-16,-4-7-7 16,0-5-9-16,3 2-5 15,13 15-13-15,9 8-6 16,20 13-7-16,10 8-1 16,12 6 21-16,8 4-74 0,3 7-218 15</inkml:trace>
  <inkml:trace contextRef="#ctx0" brushRef="#br0" timeOffset="115367.7819">5675 10122 772 0,'-4'0'364'0,"5"2"-123"16,13 5-82-16,22-1-53 16,11-1-14-16,16-2-32 15,-4-3-15-15,-1-3 11 16,-5 0-84-16</inkml:trace>
  <inkml:trace contextRef="#ctx0" brushRef="#br0" timeOffset="115508.3741">5710 9899 927 0,'15'-6'350'16,"28"-5"-270"-16,4 3-37 0,11 7-33 16,3 2 9-16</inkml:trace>
  <inkml:trace contextRef="#ctx0" brushRef="#br0" timeOffset="115829.9661">6224 9776 1151 0,'1'1'468'15,"1"10"-292"-15,3 6-40 16,0 19-64-16,3 10-19 16,-2 7-27-16,-5 1-7 15,-2-9-4-15,-5-6-1 0,-2-12 6 16,1-9 5-16,-3-13 15 15,-1-9 2-15,-3-7-2 16,-1-9-5-16,1-12-15 16,1-4-4-16,2-18-5 15,1-6-2-15,6-7-3 16,5 0-6-16,9 11-9 16,13 5-4-16,7 14-3 15,4 7 1-15,11 17-3 16,-5 4 0-16,5 9 3 15,5 5 3-15,0 2-89 16,7 6-109-16</inkml:trace>
  <inkml:trace contextRef="#ctx0" brushRef="#br0" timeOffset="116095.7258">6315 10098 571 0,'7'3'376'0,"7"2"60"15,11 1-202-15,8-6-103 16,5 2-36-16,12-2-64 16,0-2-18-16</inkml:trace>
  <inkml:trace contextRef="#ctx0" brushRef="#br0" timeOffset="116329.8277">6245 9854 990 0,'8'-3'459'0,"20"-3"-186"0,10 4-88 16,12 1-89-16,9 1-28 15,5 0-40-15,1 0-10 16,-1 3-85-16,-5 0-134 16</inkml:trace>
  <inkml:trace contextRef="#ctx0" brushRef="#br0" timeOffset="116580.0045">7141 9749 1075 0,'-2'-3'629'15,"5"-1"-56"-15,-1 0-343 16,-2 3-59-16,0 0-102 15,0 0-30-15,0 1-48 16,6 0-61-16,2 0-242 16</inkml:trace>
  <inkml:trace contextRef="#ctx0" brushRef="#br0" timeOffset="116735.7947">7185 9976 1437 0,'5'-3'658'0,"0"1"-309"0,0-2-190 15,0-3-44-15</inkml:trace>
  <inkml:trace contextRef="#ctx0" brushRef="#br0" timeOffset="119589.9831">2365 11024 972 0,'-2'-1'463'16,"-7"3"-183"-16,-1 7-82 15,-4 19-92-15,-1 9-32 16,-5 21-40-16,-4 12-12 15,0 20-11-15,-3 3-2 16,4-7 0-16,4-8 2 16,2-24-12-16,9-12-29 0,8-16-184 15</inkml:trace>
  <inkml:trace contextRef="#ctx0" brushRef="#br0" timeOffset="119972.4974">2336 11047 845 0,'2'-7'388'0,"8"-4"-176"16,1 7-58-16,4 8-71 15,1 11-21-15,5 18-29 16,3 9-4-16,6 18-11 15,2 10-8-15,0 11-2 16,-1 1-1-16,2-7 6 0,1-10 5 16,-1-18 3-16,-3-8 1 15,-10-11-3-15,-4-6-1 16,-14-13 5 0,-7-6 3-16,-22-4-3 15,-12-1-2-15,-19-3-9 16,-11 4-7-16,-12 2-3 15,3 2-1-15,5 7-3 16,14 0-3-16,21 4 10 16,8 0-43-16,23-2-145 15,7-4-320-15</inkml:trace>
  <inkml:trace contextRef="#ctx0" brushRef="#br0" timeOffset="120394.2507">2992 10955 860 0,'2'-5'459'15,"-2"-5"-152"-15,5 23-157 16,-4 14-57-16,4 27-42 16,2 14 13-16,-5 22 11 15,9 12 1-15,-5 1-28 16,-2-2-14-16,5-21-13 16,-9-16 0-16,6-22-25 0,1-12-54 15,-2-17-246-15</inkml:trace>
  <inkml:trace contextRef="#ctx0" brushRef="#br0" timeOffset="120816.0297">3651 11056 430 0,'-6'7'279'0,"-13"3"9"16,-5-2-83-16,-6 7-93 15,-5-1-26-15,-14 5-44 16,-9 3-21-16,-17 2-12 15,-3 1-1-15,5 3 0 16,10-3 0-16,21-3 8 16,12 0 12-16,16-2 28 15,9-1 6-15,10 5 23 16,10 2 2-16,22 3-4 0,15 2 10 16,21 2 0-16,5-2-1 15,-1 0-16-15,-9 0-14 0,-14-6-30 0,-8-1-11 31,-12-8-5-31,-4-3-2 0,-8-1-18 0,-8-1-66 16</inkml:trace>
  <inkml:trace contextRef="#ctx0" brushRef="#br0" timeOffset="121558.0188">3869 11739 596 0,'-3'3'321'0,"-7"7"-59"0,-4 11-121 16,-2 13-57-16,-2 5-14 16,2 5-21-16,2-3 4 15,5-10-30-15,0-5-2 16,8-14 1-16,0-5 6 16,3-11 9-16,5-8 0 0,1-6-5 15,2-12-7-15,3-6-14 16,2-1-2-16,0-7-1 15,0 5-2-15,-2 3 8 16,0 4 5-16,0 10 5 16,0 7 8-16,-3 13-9 15,-1 4-9-15,-1 19-9 16,4 4-7-16,1 18 1 16,3 5 2-16,0 8 3 15,-2-1 2-15,-2-11 7 16,1-7 3-16,0-14-65 15,-2-8-75-15</inkml:trace>
  <inkml:trace contextRef="#ctx0" brushRef="#br0" timeOffset="121698.7896">3816 11918 739 0,'6'-2'332'0,"7"0"-140"15,17-2-137-15,14 3-31 16,7-1-117-16</inkml:trace>
  <inkml:trace contextRef="#ctx0" brushRef="#br0" timeOffset="122057.9004">4140 11886 778 0,'-3'0'376'0,"-1"-2"-152"16,8 2-61-16,-4 0-55 15,15 0-22-15,59 6-17 16,-28-6-9-16,6 1-27 15,-2 0-8-15,-12 1-5 16,-9-1 0-16,-18-1 5 16,-5-3 0-16,-9-4-2 15,-4-2-3-15,-1-4-6 0,-3-1-4 16,6 3-10-16,3 3-4 16,0 8-10-16,6 0-4 15,-4 9-1-15,6 3 10 16,-2 6 17-16,-4 0 6 15,4 0 8-15,-7-7-32 16</inkml:trace>
  <inkml:trace contextRef="#ctx0" brushRef="#br0" timeOffset="122292.5846">4638 11720 1343 0,'0'-2'536'0,"0"3"-341"16,1 8-70-16,2 13-64 15,0 10-4-15,2 16-17 16,-1 2-8-16,3 6-12 16,-2-3-6-16,1-15-4 15,-2-5-7-15,1-17-86 16,0-4-88-16</inkml:trace>
  <inkml:trace contextRef="#ctx0" brushRef="#br0" timeOffset="122604.6525">4580 11779 999 0,'13'-11'457'0,"10"-5"-227"16,10 0-79-16,6 2-24 15,-1 9-59-15,-2 2-22 16,-4 8-29-16,-9 3-11 16,-11 2-6-16,-11 4 1 0,-15 1 6 15,-3 0 3-15,-3-1 4 16,6-2-4-16,12-7-6 16,6 0-3-16,15-4-4 15,4 4-1-15,9 4-2 16,1 2 0-16,-4 12 4 15,-7 6 2-15,-14 5 49 16,-10 0 25-16,-29-1 30 16,-8-6 9-16,-19-7-34 15,1-11-17-15,14-12-89 16</inkml:trace>
  <inkml:trace contextRef="#ctx0" brushRef="#br0" timeOffset="124151.5643">5531 11458 750 0,'7'0'329'0,"13"4"-149"15,10 0-64-15,27 3-23 16,8 1-28-16,15-1-34 16,0 1-6-16,-17-5-27 15,-9 1-56-15,-23 1-330 16</inkml:trace>
  <inkml:trace contextRef="#ctx0" brushRef="#br0" timeOffset="124338.6097">5579 11621 759 0,'8'2'383'0,"19"-1"-67"0,12 6-92 16,25-2-23-16,9 1-28 15,-1-1-62-15,-3 1-33 16,-16-1-57-16,-8-4-52 16</inkml:trace>
  <inkml:trace contextRef="#ctx0" brushRef="#br0" timeOffset="125377.5236">6715 10974 1072 0,'0'-2'426'0,"2"10"-276"15,5 9-66-15,10 27-59 16,5 13 4-16,6 23 14 16,-2 17-6-16,1 11-3 15,-5 0-1-15,-6-16-12 16,0-16-1-16,-5-25 1 15,4-11 2-15,-5-22 10 16,4-8 9-16,-1-23 11 16,2-13 5-16,6-21-7 15,-4-9-7-15,-5-21-12 16,-5-14-4-16,0-17-10 16,-1 2-7-16,2 26-16 15,4 21 6-15,-3 42-11 16,4 17-2-16,3 23 4 15,3 15-10-15,8 23 10 0,3 10 5 16,12 12 3-16,-2-2 2 16,-5-8 0-16,-5-11 3 15,-13-16 1-15,0-9 4 16,0-15 3-16,-6-7 5 16,-1-15 13-16,0-8 3 15,0-13 16-15,10-7 5 0,3-16-5 16,2-6-4-16,4-21 4 15,-4-9-2-15,-3-6-4 16,-3 2-1 0,-9 18-30-16,-5 13-13 0,-9 23-18 15,-3 12-42-15,-5 15-134 16,1 7-47-16</inkml:trace>
  <inkml:trace contextRef="#ctx0" brushRef="#br0" timeOffset="132014.9743">7775 11545 781 0,'-2'4'369'16,"2"14"-153"-16,0 5-62 16,-2 13-41-16,1 4-30 0,-3 5-27 15,2 1-16-15,2-2-24 16,4-4-2-16,3-10-12 16,0-9-68-16</inkml:trace>
  <inkml:trace contextRef="#ctx0" brushRef="#br0" timeOffset="132178.1416">7716 11601 795 0,'9'-3'347'0,"16"-4"-185"15,4-1-52-15,16 3-64 16,4 2-19-16,9 3-16 15,1 4-10-15</inkml:trace>
  <inkml:trace contextRef="#ctx0" brushRef="#br0" timeOffset="132346.57">7767 11694 846 0,'6'2'347'0,"17"1"-211"0,4 2-65 16,11 0-35-16,7-2-14 15</inkml:trace>
  <inkml:trace contextRef="#ctx0" brushRef="#br0" timeOffset="132878.6471">8031 11998 573 0,'13'-8'313'15,"6"-7"-78"-15,1-7-78 16,-4-3-22-16,-10 0-31 16,-6 1-11-16,-9 7-19 15,-6 3-6-15,-11 9-23 16,-1 5-15 0,0 8-22-16,2 6-8 15,13 5-10-15,3-2-1 16,9-4 3-16,8-2 2 15,4-7 4-15,3-4 2 16,2-7 4-16,-1-5 1 16,-1 2 0-16,-1 1 0 0,-4 9 4 15,0 2-1-15,0 13 0 16,-1 5-2-16,0 8-6 16,-1 5 1-16,-2 4 1 15,-6 4 0-15,-6-1 5 16,-7 0 0-16,-15-5 27 15,-5-2 23-15,-7-9 44 0,2-6 15 16,8-14-11 0,5-7-17-16,8-15-42 15,4-5-15-15,13-8-22 16,2 0-8-16,13 0 12 16,8 2-72-16</inkml:trace>
  <inkml:trace contextRef="#ctx0" brushRef="#br0" timeOffset="133395.4121">8777 11202 726 0,'4'5'357'0,"1"13"-100"0,-1 10-118 15,3 26-57-15,-4 10-7 16,2 7-17-16,-2 0-9 16,0-16-22-16,-2-4-6 15,-1-17-47-15,1-6-84 16</inkml:trace>
  <inkml:trace contextRef="#ctx0" brushRef="#br0" timeOffset="133564.8371">8557 11457 938 0,'9'1'426'0,"26"3"-143"0,18-1-74 0,23 4-30 16,13-1-30-16,7 3-72 15,-4-1-24-15,-11 0-117 16</inkml:trace>
  <inkml:trace contextRef="#ctx0" brushRef="#br0" timeOffset="134419.8641">9608 11064 634 0,'3'-7'375'0,"-1"-6"-73"16,0 13-146-16,3 7-51 0,5 22-80 16,5 15-24-16,8 30 11 15,1 16 2-15,5 15 4 16,-3-3 3-16,-2-15-1 15,0-17 0-15,-8-23 0 16,2-7-2-16,-7-17 1 16,-4-10 36-16,0-13 29 15,3-8 5-15,2-12 5 0,4-8-36 16,2-9-31 0,0-11-6-16,2-14-7 15,2-9-3-15,5-13-3 16,-4 1-2-16,-5 11-4 15,0 15-2-15,-11 21-3 16,-3 14 0-16,1 17-9 16,-1 9-3-16,3 20-2 15,3 11-1-15,7 18 7 0,5 6 5 16,7 11 4-16,3-1 1 16,-3-3 2-16,-4-7 3 0,-5-18 3 15,-5-6 0-15,-3-17 6 16,-4-10 7-16,-3-11 33 15,3-8 7-15,1-11 2 32,4-3-4-32,2-18-32 15,-1-5-6-15,4-17-8 16,1-7-2-16,1-3-2 0,-1 1 3 16,-5 12-1-16,-5 10-2 15,-7 17-6-15,-1 11-6 16,-4 17-44-16,-2 7-83 15</inkml:trace>
  <inkml:trace contextRef="#ctx0" brushRef="#br0" timeOffset="135253.7711">10468 11783 760 0,'8'13'337'16,"5"9"-170"-16,0 17-72 15,-3-1-7-15,-3 3-12 16,-5-4-3-16,-2-10-20 16,0-3-13-16,-1-11-9 15,1-8 1-15,7-13 3 0,2-11 1 16,8-10-3-16,0-2-1 16,6-4-6-16,1 2-1 0,5 11 0 15,-1 4-1-15,-7 14 6 16,3 6 5-16,-8 9 1 15,0 3-1-15,-2 7-5 16,-9 2-4-16,-2 0-5 16,-2 1-1-16,-5-2-4 15,4-1-2 1,-1-3-3-16,-1-2-1 16,1-8-27-16,3-2-7 15</inkml:trace>
  <inkml:trace contextRef="#ctx0" brushRef="#br0" timeOffset="136257.541">11454 11283 605 0,'-3'-6'387'16,"-2"-2"-19"-16,2 5-131 15,-2-1-49-15,3 11-75 0,-2 9-37 16,4 19-59-16,0 11-8 16,7 18-7-16,3 0 0 15,7-3 3 1,-5-4 2-16,4-17 48 16,-1-2-91-16,-4-14-462 15</inkml:trace>
  <inkml:trace contextRef="#ctx0" brushRef="#br0" timeOffset="136442.1593">11260 11486 1154 0,'14'2'472'0,"22"3"-297"15,16-2-20-15,33 1-55 16,11 0-32-16,3 1-34 31,-1-1 266-31</inkml:trace>
  <inkml:trace contextRef="#ctx0" brushRef="#br0" timeOffset="137159.7682">12265 10971 1082 0,'4'7'418'0,"3"5"-260"16,3 31-131-16,4 10-6 15,7 28 18-15,4 12 5 16,11 13-1-16,-2 0-5 16,-1-16-13-16,-3-14-2 0,-6-29 1 15,3-12 1-15,-5-21 7 16,-2-13 2-16,5-18 6 16,-4-12 0-16,0-21 8 15,-1-7 2-15,-6-26-6 16,1-7-6-16,-3 6-22 0,0 9-5 15,-2 37 0 1,-2 19-2-16,-1 25-7 16,-1 14-2-16,7 19-10 15,2 9 4-15,7 13 6 16,3 4 0-16,0-3 3 16,2-5 1-16,-4-10 0 15,-1-9 0-15,-10-12 2 16,5-5 1-16,1-16 11 0,-1-5 4 15,8-19 18-15,-2-7 15 16,2-21 13-16,1-17 7 16,8-27-6-16,-2-3-15 0,-5 4-20 15,-3 12-10-15,-13 29-8 16,-6 11-5-16,-7 16-10 16,-6 5-7-16,-5 13-62 15,-1 8-79-15</inkml:trace>
  <inkml:trace contextRef="#ctx0" brushRef="#br0" timeOffset="138875.4873">13327 11601 909 0,'-2'4'391'16,"-4"3"-175"-16,2 12-131 15,3 9-40-15,1 11 7 16,2 10-6-16,1 5-8 16,-1-1 1-16,2-6-12 15,1-11-6-15,2-17 0 16,0-7 2-16,-4-13 2 16,-3-11-2-16,0-17-1 15,-5-10-5-15,1-11-2 16,0-4-2-16,2 4-2 15,2 2 14-15,1 12 13 16,4 6 3-16,4 8 3 16,4 8-17-16,4 6-19 0,2 2-8 0,7 8-4 15,6 2-2-15,9 3-27 16,5 1-67-16</inkml:trace>
  <inkml:trace contextRef="#ctx0" brushRef="#br0" timeOffset="139094.4552">13301 11757 910 0,'22'0'465'0,"14"0"-149"16,22 0-149-16,8 2-49 16,0 4-13-16,-5-1-2 15</inkml:trace>
  <inkml:trace contextRef="#ctx0" brushRef="#br0" timeOffset="154842.5412">5619 12820 733 0,'-1'3'342'0,"7"4"-114"16,10 5-78-16,26-1-63 15,12 0-13-15,18-4-35 16,1-4-11-16,0-3-58 16,-10-3-127-16</inkml:trace>
  <inkml:trace contextRef="#ctx0" brushRef="#br0" timeOffset="155022.7148">5698 13002 877 0,'12'4'376'0,"29"5"-187"31,15-1-48-31,17-2-49 0,2 0-21 16,-7-1-38-16,-7-3-95 15</inkml:trace>
  <inkml:trace contextRef="#ctx0" brushRef="#br0" timeOffset="155756.9275">6697 12491 727 0,'4'0'367'0,"6"13"-39"0,3 12-237 16,8 26-41-16,-1 10 10 15,0 21 2-15,-3 6-12 16,-5-4-18-16,-1-2-5 16,2-28-10-16,4-11 1 15,4-20 7-15,-1-15 5 0,-2-9 17 16,-3-11 9-16,1-15 4 16,-1-5-3-16,0-16-18 15,2-10-12-15,3-8-13 16,1 1-4-16,4 6-6 15,-6 13-4-15,-3 20 5 16,-5 9-4-16,-4 22-1 16,0 10 1-16,-2 17-7 15,3 13 0-15,5 17 3 16,5 7 1-16,11 4 2 16,3-3 0-16,4-17 3 15,-3-8 1-15,-3-17 5 16,-3-12 3-16,-3-17 13 15,-4-13 7-15,-4-22 31 16,0-11 5-16,0-25-3 16,5-8-8-16,-1-6-30 15,-1 5-9-15,-9 22-10 0,-5 13-3 16,-7 19-6-16,-1 9-10 16,3 11-113-16,1 6-105 15</inkml:trace>
  <inkml:trace contextRef="#ctx0" brushRef="#br0" timeOffset="156209.9418">7714 12949 918 0,'-2'8'395'16,"0"5"-201"-16,-2 12-113 15,1 7-16-15,0 3-14 16,3-4-7-16,3-2-7 0,2-8 1 16,3-10-8-16,1-6 7 15,0-11 14-15,-2-8 12 16,-3-11 8-16,-3-6-1 16,-5-11-5-16,-3 0-13 15,-3-7-19-15,3 4-11 16,5 8-22-16,4 7-7 15,11 10-10-15,6 3-5 16,13 7-1-16,5 2 6 0,8 3-131 16,2 4-107-16</inkml:trace>
  <inkml:trace contextRef="#ctx0" brushRef="#br0" timeOffset="156413.0253">7801 13014 932 0,'5'0'359'0,"12"5"-249"15,2-1-72-15,13 2-23 16,3-2-26-16</inkml:trace>
  <inkml:trace contextRef="#ctx0" brushRef="#br0" timeOffset="156866.0299">8005 13229 584 0,'7'-3'309'0,"8"-5"-80"15,1-3-38-15,2-4-50 16,-2-1-29-16,-4-1-34 16,-4 2-13-16,-10 0-22 15,-6-1-4-15,-7 8-10 16,-6-3-6-16,0 9-17 15,1 2-8-15,9 2-11 16,6 3-2-16,5 4-2 16,6 0 2-16,4-1 6 15,4 0-1-15,4-3 4 16,-2 1 1-16,-2 3-2 16,-3 4 0-16,-5 4 15 15,-3 5 7-15,-4 4 11 16,-2 2 6-16,-9 3-11 15,-3-1-3-15,-7-2 1 0,-7-2 0 16,-4-11 7-16,1-4 1 16,6-11-5-16,9-8-8 15,12-3-65-15,5-2-68 16,10-2-323-16</inkml:trace>
  <inkml:trace contextRef="#ctx0" brushRef="#br0" timeOffset="157019.9226">8167 13295 1001 0,'11'0'507'0,"5"1"-153"0,6 6-201 15,3 3-43-15,-1 6-67 16,-3 3-22-16,-3 2-9 16,-6 1 19-16,-4-1-103 15,0-4-59-15,-3-12-184 16</inkml:trace>
  <inkml:trace contextRef="#ctx0" brushRef="#br0" timeOffset="157153.6628">8383 13253 1262 0,'-9'5'555'0,"-12"13"-276"16,-3 7-67-16,-12 7-105 16,1 5-32-16,2-1-83 15,4-6 8-15</inkml:trace>
  <inkml:trace contextRef="#ctx0" brushRef="#br0" timeOffset="157614.246">8921 12668 1003 0,'0'2'446'0,"-1"13"-205"0,1 12-91 16,1 24-76-16,0 15-11 16,4 7-28-16,2 2-5 15,0-13-12-15,3-10 25 16,2-15-157-16,0-11-62 16</inkml:trace>
  <inkml:trace contextRef="#ctx0" brushRef="#br0" timeOffset="157754.6432">8782 12924 993 0,'12'-3'471'15,"8"1"-171"-15,18-4-141 16,14-1-5-16,23-1-63 16,10-2-29-16,6 4-68 15</inkml:trace>
  <inkml:trace contextRef="#ctx0" brushRef="#br0" timeOffset="158472.3274">9726 12544 852 0,'6'6'335'0,"11"21"-189"0,3 8-58 15,1 23 13-15,3 12 6 16,0 13-16-16,-1 0-11 15,1-4-21-15,-3-14-17 16,-4-22-16-16,2-12 5 16,-1-23 31-16,6-7 7 0,0-20 10 15,2-9-5-15,1-24-28 16,-4-17-6-16,-5-20-11 31,-3-5-5-31,-4 10-15 16,2 18-9-16,-2 33-10 15,0 13-7-15,-3 33-5 0,2 9 3 16,3 24 2-16,3 15 7 16,1 10 8-16,6 6 2 15,-4-6 2-15,3-9 0 16,-1-18 3-16,-4-14-1 16,-1-15 6-16,-2-7 6 15,-1-14 8-15,-1-7 6 16,4-13 15-16,1-12 7 0,2-20 4 15,3-7 2-15,5-13-17 16,2-2-10-16,-2 8-12 16,-4 8-8-16,-10 11-25 15,-4 11-50-15,-7 21-182 16</inkml:trace>
  <inkml:trace contextRef="#ctx0" brushRef="#br0" timeOffset="158979.2361">10683 12860 972 0,'-1'4'395'15,"-5"3"-222"-15,7 23-120 16,3 9-34-16,0 10 1 31,5 1 18-31,-1-7 8 0,-1-7 5 0,1-10 8 31,-4-4-11-31,-1-13 28 16,2-6 16-16,-5-9 17 16,-1-8-1-16,-4-12-35 15,-5-4-19-15,5-7-31 16,-1-3-7-16,5-5-13 0,4-1-3 0,6 5-11 15,1 1-5-15,9 12-6 16,3 4-3-16,6 9 59 16,10 4-109-16,10 10-181 15,-2 4-261-15</inkml:trace>
  <inkml:trace contextRef="#ctx0" brushRef="#br0" timeOffset="159166.896">10734 13047 752 0,'3'0'316'0,"7"0"-156"15,9 1-118-15,13 4-40 16,8-5 1-16,12 6-59 15</inkml:trace>
  <inkml:trace contextRef="#ctx0" brushRef="#br0" timeOffset="159587.0757">11043 13184 505 0,'1'-6'302'16,"3"-5"-27"-16,2-1-128 15,1 0-92-15,-2-2-23 0,-7 0-16 16,-2 4-2-16,-8 5-6 16,-4 4-4-16,-2 3-6 15,0 6-4-15,5 0-1 16,6 5-1-16,9 2 1 15,3-5 1-15,5 1 2 16,5-7 1-16,1-4 3 16,1-1 3-16,-1-2 0 15,-1 0-2-15,-2 6 10 16,1 4 5-16,0 7 25 16,-3 5 11-16,0 4 6 15,-7 3 18-15,-11 0 16 16,-8 1 10-16,-12-4 9 15,-4-1-17-15,-6-13-9 16,-1-5-17-16,5-8-25 0,9-7-35 16,16 3-214-16</inkml:trace>
  <inkml:trace contextRef="#ctx0" brushRef="#br0" timeOffset="159981.3272">11220 13282 998 0,'4'-2'432'0,"-2"-3"-239"15,1 5-53-15,-3 0-81 16,0 0-17-16,0 21-17 16,1 31-8-16,-1-30-5 15,8-4-4-15,1-4 4 16,1-7 4-16,3-10 4 15,-5-8 3-15,4-6 1 16,-2-3-4-16,-2 0-6 16,1 3-5-16,-3 6-12 15,1 6-7-15,-1 12-9 16,-2 8 0-16,1 12 5 16,0 5 3-16,-2 5 8 15,-2 3 0-15,-5 1 27 16,-5 0 16-16,-9-3 40 15,-1-3 15-15,-10-10-7 16,-4-5-9-16,-2-11-22 16,-2-8-9-16,8-15-48 0,9-9-50 15,19-11-234-15</inkml:trace>
  <inkml:trace contextRef="#ctx0" brushRef="#br0" timeOffset="160407.2384">11886 12712 910 0,'-1'-4'462'16,"0"-5"-174"-16,0 23-140 16,1 15-42-16,3 25-73 15,4 10-8-15,8 10-11 16,3-6-3-16,-1-13 2 16,-2-10 5-16,-2-16-74 15,-2-7-83-15</inkml:trace>
  <inkml:trace contextRef="#ctx0" brushRef="#br0" timeOffset="160548.0088">11735 12901 1184 0,'18'-2'490'0,"31"-3"-295"0,11-1-37 15,30 2-50-15,6 2-43 16,-13 6-72-16</inkml:trace>
  <inkml:trace contextRef="#ctx0" brushRef="#br0" timeOffset="161219.5357">12773 12458 1086 0,'-1'-1'460'0,"2"2"-260"15,6 29-137-15,3 14-49 16,16 28-16-16,2 7 6 16,8 16 11-16,-1 3 2 15,-2-10 3-15,-3-7-1 16,-6-32-2-16,1-10 3 15,-12-21 16-15,1-14 13 16,-1-15 8-16,2-17 3 16,7-18-12-16,-4-14-9 15,4-24-12-15,-1-4-5 16,-5 5-10-16,4 13-3 0,-8 32-1 16,-2 13-4-16,-1 22-6 15,-6 13-5-15,2 13-5 16,5 10 2-16,4 13 5 15,6 5 3-15,4 11 2 16,-1 3-1-16,-2-7 1 16,-2-6 2-16,-4-16 1 15,-2-11 4-15,-3-14 15 16,-3-11 7-16,2-13 38 16,3-12 14-16,5-26 8 15,3-8 1-15,4-18-37 16,0-3-13-16,-3 11-19 15,-2 9-6-15,-10 15-6 16,-3 13-6-16,-8 10-61 0,-5 5-72 16,-1 18-176-1</inkml:trace>
  <inkml:trace contextRef="#ctx0" brushRef="#br0" timeOffset="161594.4473">13552 13129 1006 0,'-1'3'429'0,"0"9"-230"16,1 1-22-16,1 6-35 15,1 2-30-15,3-4-43 16,0-2-21-16,-1-8-12 16,3-5 2-16,4-10 0 15,1-6-2-15,7-9-17 16,1-2-9-16,4 4-10 16,3 5-6-16,-6 9 1 15,-1 7 2-15,-7 12 3 16,-6 2 7-16,-1 8 5 15,-8 1 1-15,1-2 5 0,1 6-2 16,0-2-6 0,1 1-1-16,0-3-6 0,-2-4-55 15</inkml:trace>
  <inkml:trace contextRef="#ctx0" brushRef="#br0" timeOffset="162094.6706">14493 12761 969 0,'6'0'412'15,"2"2"-216"-15,1 11-51 16,-1 21-70-16,0 12-9 15,0 17-28-15,4 2-12 0,-5-9-8 16,0-9 1-16,-5-14-29 16,-2-8-74-16</inkml:trace>
  <inkml:trace contextRef="#ctx0" brushRef="#br0" timeOffset="162239.5921">14257 12936 949 0,'12'-2'516'16,"11"-7"-36"0,32 3-328-16,17 1-17 15,22 1-57-15,9 2-24 16,-2 2-93-16</inkml:trace>
  <inkml:trace contextRef="#ctx0" brushRef="#br0" timeOffset="162895.6874">15143 12475 899 0,'4'-12'412'0,"-1"-8"-188"16,-1 13-42-16,5 27-61 15,0 15-46-15,7 24-52 0,3 11-6 16,8 15-6-16,1 5 0 16,3 2 0-16,-1-7 1 15,-3-22 2-15,0-15 4 16,-2-27 35-16,1-12 22 16,-1-20 17-16,-3-7 1 15,2-25-26-15,0-13-19 0,-1-25-14 16,-4-10-4-16,-4-6-13 15,-2 8-7-15,-4 21-10 16,1 14-1-16,0 30-7 16,2 16-5-16,-3 26-6 15,1 17-4-15,4 24 6 16,0 8 7-16,4 12 8 16,6 5 2-16,-1-1 1 15,2-3 1-15,2-23 3 16,-4-13 3-16,-3-26 8 15,0-13 7-15,0-18 21 16,4-11 16-16,4-27 18 16,3-17 4-16,1-22-10 15,-1-10-17-15,-4 5-26 16,-3 12-21-16,-11 22-12 16,-10 15-10-16,-8 27-51 15,-8 11-43-15,-2 24-232 16</inkml:trace>
  <inkml:trace contextRef="#ctx0" brushRef="#br0" timeOffset="163254.9813">16098 13024 840 0,'-1'7'354'0,"-2"8"-131"16,-1 7-146-16,3 5-13 15,-2 1 16-15,3-3 7 16,7 0 2-16,-6-7-10 16,5-5-7-16,-2-12 16 15,-4-6 10-15,5-13 9 16,-7-6 1-16,-1-13-40 15,-3-8-12-15,-3-11-15 16,2 1-5-16,6 9-8 16,1 8-8-16,3 18-11 15,9 9-7-15,5 7-9 16,8 3-5-16,19 5 3 16,2 1 49-16,6 6-154 0,0 0-91 15</inkml:trace>
  <inkml:trace contextRef="#ctx0" brushRef="#br0" timeOffset="163442.4355">16145 13062 1025 0,'13'3'462'0,"23"4"-235"15,10-4-39-15,9 0-88 16,0-1-38-16</inkml:trace>
  <inkml:trace contextRef="#ctx0" brushRef="#br0" timeOffset="196765.8103">12949 13660 289 0,'3'0'184'0,"12"0"37"0,13 0-26 16,31-4-15-16,19 1-7 15,40 1-28-15,21 1-20 16,4 2-28-16,0 4-23 16,-34 3-13-16,-20 1-1 15,-34 1 18-15,-17 1 0 16,-24-3-27-16,-12 1-4 0,-7-2-20 16,-4-2 1-16,6-1-76 15</inkml:trace>
  <inkml:trace contextRef="#ctx0" brushRef="#br0" timeOffset="197718.7101">10040 13841 540 0,'-21'5'285'0,"-20"10"-64"15,11 1-67-15,29 3-65 16,16 1-12-16,46-5-24 16,24-2-10-16,51-13-14 15,24-2-16-15,21-10 31 16,0 1 16-16,3 3 15 15,-20 4 11-15,-37 8-15 16,-20 4-1-16,-57 9-7 0,-20 1-4 16,-25 1-17-16,-5 4-94 15</inkml:trace>
  <inkml:trace contextRef="#ctx0" brushRef="#br0" timeOffset="232589.1525">10501 14395 1865 0,'10'19'-7'15,"2"1"7"-15,7 8 1 0,19 18 7 0,9-7 9 16,8-26 5-16,0-10 25 16,10-12 16-16,-4-13 30 15,-16-13 73-15,-10-4 1 16,-27-8 29-16,-16 0-26 15,-29-8-74-15,-10 0-26 16,-9 12-52-16,2 10-18 16,5 21-36-16,28 12-63 15,2 0-207-15</inkml:trace>
  <inkml:trace contextRef="#ctx0" brushRef="#br0" timeOffset="232948.4437">10895 14237 481 0,'-4'-3'326'16,"-5"-1"-12"-16,-3 4-47 15,-11 10-94-15,-6 10-45 16,-10 18-54-16,-10 9-21 15,-4 8-33-15,2 2-11 16,16-10-70-16,12-10-103 16</inkml:trace>
  <inkml:trace contextRef="#ctx0" brushRef="#br0" timeOffset="233261.057">10689 14186 525 0,'-7'-3'393'0,"-15"0"87"0,-5 7-151 15,-10 15-125-15,-1 11-52 16,11 12-98-16,7 5-30 16,26 0-54-16,15-3-109 15</inkml:trace>
  <inkml:trace contextRef="#ctx0" brushRef="#br0" timeOffset="234006.9858">13464 14003 740 0,'-24'-5'463'16,"-17"-4"1"-16,-6 7-281 15,-4 5-58-15,4 13-85 16,5 6-25-16,10 18-48 0,10 8-9 16,17 13 4-16,11 7 6 15,24 1 18-15,11-8 12 16,21-19 11-16,14-16 6 15,17-28 12-15,2-14 2 16,-20-22 39-16,-14-7 34 16,-36-10 32-16,-18-6 2 15,-17-2-32-15,-25-3-36 16,-27 7-45-16,-7 8-48 16,-9 24-128-16,12 16-135 0</inkml:trace>
  <inkml:trace contextRef="#ctx0" brushRef="#br0" timeOffset="234285.552">13586 14012 859 0,'2'-9'521'15,"0"-9"-81"-15,-9 16-133 16,-6 4-46-16,-17 22-110 16,-8 9-45-16,-14 20-63 15,-4 14-15-15,6 12-53 16,5 7 285-16</inkml:trace>
  <inkml:trace contextRef="#ctx0" brushRef="#br0" timeOffset="237504.5593">23053 10023 597 0,'1'-23'340'31,"0"11"-79"-31,1 1-108 0,2-52-40 0,-19-6-74 16,-15 1-23-16,-26 30-31 16,-17 6-6-16,-34 8-5 15,-16 10 1-15,-16 7 7 0,-6 7 3 16,4 9 17-16,17 3 12 15,28 8 11-15,21-1 3 16,38-2-8-16,14-3-7 16,13-8-3-16,10-5 6 15,1-8 3-15,-5-5-3 16,-13-15-6-16,-16-3-9 16,-29-7-7-16,-17-3 0 0,-19-2-3 15,-10-4 0-15,-17 2-2 16,-6 6-1-16,-9 15 2 15,-6 9 0-15,-3 19 4 16,10 8 3-16,3 9 5 16,10 5 1-16,16 7 1 15,9-1 0-15,19 2-2 16,11-5 0-16,12-6 3 16,0-6 1-16,3-11 5 15,-3-5 3-15,-1-13 3 16,-2-5-1-16,-6-9 7 15,-6-9 1-15,-16-10-4 16,-14-2-4-16,-12 6-15 16,-5 8-6-16,-14 19-6 15,1 8 2-15,5 15 1 0,2 3 2 16,18 12 4 0,13 3-1-16,17 0 1 0,17-1 1 15,28-5 1-15,8-4 1 16,16-12 10-16,3-2 4 15,-6-9 5-15,-3-6-2 16,-20-8-6-16,-14-7-7 16,-33-5-5-16,-18 2-5 15,-23 14-8-15,-13 12 0 16,-9 21 7-16,1 11 9 0,1 15 12 16,2 4 3-16,11 15-6 15,9 1-5-15,19 13-7 16,13 5 0-16,20-6 1 15,6-1 0-15,10-18 4 16,8-10-10-16,7-19-3 16,0-10 2-16,3-13 4 15,-6-9 12-15,-7-15 6 16,-7-5-1-16,-16-2-11 16,-10 7-6-16,-10 16-10 15,2 10-5-15,-4 25-2 16,3 11 0-16,5 25 1 15,1 13 2-15,17 20 4 16,5 5 3-16,22 2 5 16,7-4 0-16,11-9 1 15,16-5-2-15,15-17-4 16,6-14-1-16,21-18 5 16,0-12 2-16,-1-14 8 0,2-10 3 15,-9-7 3-15,-2-6-1 16,-7 1-4-16,-3 8-6 15,-4 10 3-15,-2 12-3 16,3 19 1-16,3 9 3 16,8 23-4-16,9 4 0 15,17 4 0-15,10-5 0 0,24-16 0 16,13-7 1-16,19-20 3 16,7-4-1-16,0-13 1 15,-2-5 2-15,-14-8-4 16,-11-4-13-16,-23-2-14 15,-15-4-1-15,-27 4 0 16,-5 3 9-16,-13 19 26 16,-5 10 14-16,3 22 16 15,3 8 7-15,23 11-16 16,14 1-12-16,36-4-14 16,13-1-2-1,25-13 4-15,13-4 0 16,11-16-5-16,6-9-1 0,1-16-1 15,-7-9 1-15,-17-15 3 16,-9-9 1-16,-13-13 3 16,-7-5 1-16,-8 5-5 15,-11 10-3-15,-18 27 2 16,-8 15 4-16,-5 30 9 16,2 12 5-16,2-9-5 31,-28-24-2-31,1 1-4 0,98 66-1 0,26-20-16 15,20-17-14-15,-28-59-23 16,4-12-2-16,-6-18 19 16,-20-9 13-16,-31-9 28 15,-16 0 2-15,-29 11 19 16,-9 12 10-16,-8 28 11 16,-2 16 2-16,5 26-20 15,12 10-13-15,25 6-16 16,13-2-2-16,27-11 0 0,12-8-14 15,17-17-48-15,6-9-23 16,-2-14-9-16,-9-10 16 16,-27-8 52-16,-17-2 23 15,-38 7 63-15,-21 5 23 16,-21 11-3-16,-8 5-1 16,1 11-56-16,5 5-24 0,20 4-4 15,10 1-1-15,32-4 1 16,17-2 2-16,15-5 0 15,9-4 0-15,1-2 1 16,-1-3 1-16,-5-4 4 16,-11-5 2-16,-8-10 52 15,-6-11 15-15,2-14 12 16,12-10-2-16,15-17-57 16,14-4-12-16</inkml:trace>
  <inkml:trace contextRef="#ctx0" brushRef="#br0" timeOffset="238562.8933">16742 9992 788 0,'19'-4'375'0,"13"-4"-140"16,36 3-107-16,14 1-25 16,23-3-28-16,4 5-17 15,-8-2-20-15,-9 4-6 16,-30 0-7-16,-13 0-23 0,-30 2-128 15,-11-2-96-15</inkml:trace>
  <inkml:trace contextRef="#ctx0" brushRef="#br0" timeOffset="238703.8815">17140 9972 465 0,'-6'11'263'0,"-4"16"-35"15,2 6-42-15,3 8-38 16,4 6-20-16,-1 5-31 15,-1 4-23-15,6-6-28 16,3-5-8-16,4-7-168 16</inkml:trace>
  <inkml:trace contextRef="#ctx0" brushRef="#br0" timeOffset="238984.6784">17661 10228 964 0,'-9'8'440'0,"-13"11"-199"0,-6 4-51 15,-5 4-83-15,1-1-26 16,-8-9-35-16,1-8-11 16,3-12-15-16,2-10-13 15,15-9-25-15,8-1-10 0,11 0-7 16,9 2 4-16,8 12 15 15,6 2 12-15,6 17 17 16,2 7 11-16,-1 14 15 16,-1 6-4-16,1 3-5 15,0-2 25-15,6-11-244 16</inkml:trace>
  <inkml:trace contextRef="#ctx0" brushRef="#br0" timeOffset="239406.4617">18397 10183 995 0,'-10'-1'427'0,"-8"-2"-245"0,-3 2-61 16,5 5-78-16,6 2-29 15,12 3-21-15,7 1-3 16,15-1 3-16,4-1 6 16,2-4-41-16,-3-1-24 15,-15-2-20-15,-6 0-3 16,-20 2 41-16,-10 3 24 0,-13 4 46 15,-3 4 24-15,5 6 17 16,10 2 2-16,14 2-12 16,10 1-14-16,14-2-8 15,10-2 2-15,9-5-10 16,4-2-4-16,-5-10 1 16,-1-6 0-16,-4-10-135 15,-7-10-325-15</inkml:trace>
  <inkml:trace contextRef="#ctx0" brushRef="#br0" timeOffset="239511.715">18465 10096 788 0,'-7'-10'438'0,"-6"-10"-90"15,2 6-154-15,2 10-146 16,7 3-38-16,6 13-95 16,4 2-165-16</inkml:trace>
  <inkml:trace contextRef="#ctx0" brushRef="#br0" timeOffset="239792.5651">18540 10342 994 0,'10'8'447'15,"8"6"-215"-15,7-3-116 16,2-4-25-16,0-12-32 0,0-3-9 16,-2-8-17-16,-3-4-4 15,-3 1-9-15,-8-3-3 16,-11-1-9-16,-8 0-7 15,-14 5-12-15,-1 4-4 16,-6 10-1-16,0 5 1 16,4 7 6-16,-2 2-1 15,11 9-6-15,3 4-2 16,10 11-6-16,7 14 0 0,6 11 7 16,2 3 4-16,-8-2 12 15,-3-5 2-15,-1-8 40 16,0-1-70-16,9-6-75 15</inkml:trace>
  <inkml:trace contextRef="#ctx0" brushRef="#br0" timeOffset="240103.2867">18874 10214 1364 0,'0'0'540'0,"5"7"-349"15,5 7-104-15,12 22-53 16,6 11-6-16,-7 12-3 16,-2 7 3-16,-13-1 0 15,-12-6-3-15,-16-6 0 16,-3-6-17-16,-11-18-12 16,0-9-7-16,2-26-13 15,0-13 10-15,13-21 4 0,10-12-1 16,23-11 1-16,13-7-2 15,17-2 3-15,3 11 9 16,-7 19 9-16,-1 9 2 16,-16 23-3-16,0 4-8 15,-3 10-106-15,1 6-145 16</inkml:trace>
  <inkml:trace contextRef="#ctx0" brushRef="#br0" timeOffset="240378.1773">19432 10244 945 0,'-1'5'476'16,"1"5"-150"-16,-13 13-154 15,-3 6-23-15,-14 10-67 16,-8-1-22-16,0-1-31 16,0-7-7-16,8-17-30 15,8-8-30-15,8-23-34 0,8-8-6 16,9-12 23-16,5-5 25 0,9 6 37 15,-1 5 20 1,5 18 13-16,-1 8 8 0,0 19 4 16,7 14-8-16,-1 9 4 15,3 12-3-15,1 0-7 16,-5-4-4-16</inkml:trace>
  <inkml:trace contextRef="#ctx0" brushRef="#br0" timeOffset="241081.1358">20037 9963 859 0,'4'13'336'0,"11"20"-202"15,1 11-52-15,3 21 8 16,6 3-1-16,-4 5-15 15,1 1-3-15,-3-13-17 16,-3-12-9-16,-1-23-3 16,0-13 8-16,2-22 15 15,4-12 5-15,1-24-2 16,0-13-9-16,-6-11-21 16,-1 0-10-16,-2 8-17 0,-5 8-7 15,-1 18-11-15,1 12-13 16,-5 21-24-16,3 12-5 15,4 21 2-15,-3 11 10 16,8 13 24-16,2 4 10 16,5 0 5-16,4-5 6 15,-1-18 9-15,3-14 7 16,-5-27 37-16,0-17 6 0,3-22 19 16,-3-10 7-16,3-19-15 15,-2 2-8-15,-2-6-28 16,0 1-18-16,-6 23-33 15,-3 9-43-15,-12 36-126 16,-1 12-140-16</inkml:trace>
  <inkml:trace contextRef="#ctx0" brushRef="#br0" timeOffset="241393.552">20792 10427 879 0,'0'12'343'0,"0"15"-207"0,0-3-16 16,1-6-10-16,2-4-8 15,0-10-13-15,1-3 3 16,-3-10 13-16,-1-6 4 15,-8-15-23-15,0-4-12 16,-5-7-32-16,1-1-13 16,7 6-17-16,2 4-10 15,11 11-12-15,9 6-4 16,10 6-7-16,3 3 0 0,11 6 23 16,-1 0-62-16,4 7-297 15</inkml:trace>
  <inkml:trace contextRef="#ctx0" brushRef="#br0" timeOffset="241579.0881">20833 10388 814 0,'0'0'358'15,"11"-1"-187"-15,5 0-86 0,11 1-72 16,2 0-36-16</inkml:trace>
  <inkml:trace contextRef="#ctx0" brushRef="#br0" timeOffset="241984.8434">21091 10599 672 0,'1'0'301'15,"5"-3"-130"-15,0-2-50 16,2-5-41-16,-1-3-19 16,-5-4-27-16,-2 1-9 15,-6-5-11-15,-7 5-6 0,-6 7-13 16,-3 3-5-16,-1 12-3 15,6 3 1-15,6 3 0 16,5-1 1-16,12 3 4 16,5-6 3-16,8 0 5 15,4-1 3-15,-1-6 1 16,-2 3 3-16,-8 1 27 16,0 5 12-16,-5 5 21 15,-1 5-2-15,-5 5-23 16,-2 0-12-16,-10 6-18 15,-5-2 0-15,-12-3 3 16,2 0 1-16,-5-11 9 16,5-10-11-16,15-13-132 15,1-9-174-15</inkml:trace>
  <inkml:trace contextRef="#ctx0" brushRef="#br0" timeOffset="242828.4057">21267 10676 728 0,'-1'1'334'0,"-2"6"-162"16,2 2-53-16,3 6-73 16,5-2-16-16,7-3-7 15,5-2 1-15,1-8 5 16,-3-2 2-16,5-9 3 15,-9-4 19-15,1-1 22 16,-1-1 7-16,-8 3 15 16,1 4-23-16,-4 10-34 15,-3 4-15-15,-3 15-25 16,1 6-2-16,-4 15 1 0,1 5 0 16,-3 10 1-16,-1-1 5 15,-13-6 11-15,-3-9 0 16,-6-18 49-16,0-12 7 15,-2-18 2-15,4-9-11 16,12-23-248-16</inkml:trace>
  <inkml:trace contextRef="#ctx0" brushRef="#br0" timeOffset="243193.242">21805 10580 930 0,'11'16'442'16,"3"11"-168"-16,-9 7-116 15,-9 1-14-15,-14-5-54 16,-4-4-60-16</inkml:trace>
  <inkml:trace contextRef="#ctx0" brushRef="#br0" timeOffset="243802.4469">22179 10061 859 0,'7'-9'441'0,"5"-5"-142"16,3 11-69-16,3 16-100 15,3 14-52-15,7 20-47 16,-2 10-2-16,-5 13-3 16,-6 6-3-16,-8-1-1 15,-2-9 2-15,-3-19 1 16,0-8 4-16,-2-23 5 15,0-4 5-15,3-12 4 16,4-9 0-16,4-10-6 16,-2-7-8-16,5-17-12 15,5-7-3-15,7-7-6 16,0-1 1-16,-4 7 1 16,-8 2 1-16,-13 6 0 15,-2 7-6-15,-7 16-21 16,1 8-10-16,3 20-17 15,6 8-1-15,6 16 13 16,6 7 9-16,6 9 14 0,0 3 6 16,8 2 6-16,-2-8 1 15,1-16 8-15,1-13 6 16,1-23 12-16,4-12 6 16,-1-20 10-16,-1-10 5 15,-2-15-7-15,-6 1-4 16,-6 6-20-16,-2 9-6 15,-11 21-105-15,-4 12-92 16</inkml:trace>
  <inkml:trace contextRef="#ctx0" brushRef="#br0" timeOffset="244208.2683">22855 10544 1051 0,'1'1'476'0,"6"3"-222"0,-4 7-64 15,-3 5-75-15,0 3-21 16,-5 3-27-16,-1-4-20 16,5-3-19-16,1-1-6 15,4-9 3-15,5-3 3 16,2-10 1-16,5-6-2 16,5-7-10-16,0-3-7 15,5 4-8-15,-1 1-5 16,0 14 17-16,-5 5 12 15,-8 8 20-15,-6 11 11 0,-8 5-12 16,-3 5-9-16,-6 4-15 16,1 0-27-16</inkml:trace>
  <inkml:trace contextRef="#ctx0" brushRef="#br0" timeOffset="245208.0492">15989 11024 532 0,'3'-7'306'16,"-2"-5"-33"-16,-2-4-34 16,-13 5-69-16,-7 4-31 15,-8 4-58-15,-5 8-34 16,5 5-35-16,5 3-12 0,15 8-17 15,9 0-1-15,11-3 1 16,9-2 4-16,14-5 9 16,2-5 4-16,-1-6 4 15,-5-2 6-15,-20-5 2 16,-8-2-2-16,-12 3-8 16,-9 6-6-16,-12 6-7 15,-2 8-2-15,-1 5 2 16,7 2 0-16,13 5 0 15,7-2 1-15,14 0 2 16,8-3 2-16,15-7 21 16,7-5 10-16,4-9 12 15,2-4 5-15,-7-8-4 16,-4-3-5-16,-8-5-4 0,-7-1-2 16,-5 1-7-16,-9-2-3 15,1 11 10-15,-5 3-1 16,-4 12-4-16,-1 5-2 15,-1 7-20-15,3 7-2 16,4 1 0-16,1 3 30 16,1-5-178-16,6-4-189 15</inkml:trace>
  <inkml:trace contextRef="#ctx0" brushRef="#br0" timeOffset="245341.2216">16122 10783 1316 0,'-1'-3'477'16,"-3"-2"-412"-16,4 6-45 16,0-1-268-16</inkml:trace>
  <inkml:trace contextRef="#ctx0" brushRef="#br0" timeOffset="245528.938">16285 11059 1236 0,'8'11'484'0,"7"14"-346"16,-2 3-41-16,-4-2-54 16,-4 1-12-16,2-6-4 15,0-6 0-15,6-12 7 16,4-5 4-16,2-14-1 16,0-5-2-16,-2-8-23 15,-3-1-42-15,-2 1-240 16</inkml:trace>
  <inkml:trace contextRef="#ctx0" brushRef="#br0" timeOffset="245903.5934">16697 11119 716 0,'4'5'376'0,"-2"10"-84"15,-7-2-78-15,-7 7-67 16,-5 0-25-16,-9-5-41 0,5-1-17 15,3-10-34-15,-5-4-7 16,10-6-22-16,5-4-12 16,8-5-13-16,11-1-2 15,0 4 8-15,1-1 5 16,1 9-2-16,1 7 3 16,2 9 10-16,3 6 6 15,-3 6 12-15,0 1 4 16,5 1-3-16,-3-6-1 0,4-7 5 15,-1-9 2-15,1-11 3 16,0-8 0-16,0-10-2 16,-3-1-3-16,-4 1-6 15,-2 3-4-15,-5 10 1 16,-3 10-1-16,-4 8 0 16,-1 6 1-16,0 14-6 15,0 1 39-15</inkml:trace>
  <inkml:trace contextRef="#ctx0" brushRef="#br0" timeOffset="246263.0582">17512 11148 747 0,'0'-11'392'0,"-1"-9"-96"16,0 12-38-16,5 24-83 16,0 14-50-16,0 27-72 15,3 13-15-15,-2 16-19 16,-2 0 2-16,2-6 2 16,0-12-30-16,-2-23-185 15</inkml:trace>
  <inkml:trace contextRef="#ctx0" brushRef="#br0" timeOffset="246637.7849">17597 11304 581 0,'18'-2'210'0,"22"-2"-167"0,3 3-33 15,-5 1-3-15,-7-1 1 16,-12-3 5-16,-6-1-1 15,-4-2-2-15,-6-4-7 16,-2 1 92-16,-1 3 33 16,0 7 26-16,0 3 20 15,0-3-66-15,0 2-20 0,2 18-14 16,7 30-11-16,-7-32-23 16,2-3-8-1,2-12 2-15,0-7 0 0,3-13-3 16,2-5-4-16,2-3-13 15,2-3-9-15,0 8 30 16,2 4 10-16,-5 10 12 16,-3 10 12-16,-3 13-26 15,-6 9-11-15,-6 8-12 16,3 4-6-16,2 0-82 16,4-5-149-16</inkml:trace>
  <inkml:trace contextRef="#ctx0" brushRef="#br0" timeOffset="246934.6002">18339 11282 682 0,'-9'-7'397'0,"-13"-10"-27"0,-7 1-79 16,-6-3-92-16,2 5-50 15,4 14-97-15,7 3-37 16,8 16-44-16,8 4-6 15,15 8 11-15,5 4 7 16,14-3 20-16,4-1 16 16,0-11 22-16,1-8 7 15,-6-17 57-15,-6-10 13 16,-11-16 19-16,-9-6 9 0,-11-11-42 16,-8-6-18-16,-2-5-33 15,-2 1-20-15,8-1-27 16,7 3-5-16,9 14-119 15,5 8-112-15</inkml:trace>
  <inkml:trace contextRef="#ctx0" brushRef="#br0" timeOffset="247340.7637">18537 11201 833 0,'-2'-2'388'0,"-4"1"-179"0,-3 1-74 15,7 12-82-15,2 6-33 16,4-1-20-16,9 4 1 15,5-5 6-15,-1-3 3 16,1-5 4-16,-3-7 3 16,-8-2 2-16,-1-6-3 0,-12 1-5 15,-7 0-5-15,-9 1-6 16,-4 1 0-16,2 4-4 16,-1 6 2-16,7 7 1 15,2 5 1-15,8 3 8 16,8 2 8-16,11 2 7 15,5-6 4-15,12-3-3 16,-1-4-4-16,-4-8-4 16,1-2-6-16,-10-4-165 15</inkml:trace>
  <inkml:trace contextRef="#ctx0" brushRef="#br0" timeOffset="247495.1387">18530 10964 1376 0,'3'-5'529'0,"-6"-1"-407"16,3 8-59-16,0-2-68 15,0 2-28-15,10 26-159 16,21 30-182-16</inkml:trace>
  <inkml:trace contextRef="#ctx0" brushRef="#br0" timeOffset="247635.3226">18696 11219 826 0,'7'16'470'0,"7"11"-82"15,-3 3-186-15,0 1-55 16,-2-3-73-16,-2-2 14 16,1-15 23-16,3-5 11 15,2-13 11-15,5-10-36 16,0-8-40-16,0-3-15 0,-3 0-19 16,-5 3 23-16,-6 5-80 15</inkml:trace>
  <inkml:trace contextRef="#ctx0" brushRef="#br0" timeOffset="248260.1801">19423 11222 952 0,'5'-3'493'0,"4"3"-176"15,-1 12-122-15,10 22-122 16,-14 9-42-16,19 29-12 15,0 1 1-15,-16-1-3 16,9 0 1-16,-28-23 8 16,-10-6-8-16,-4-18-31 15,-9-10-10-15,-5-23-26 16,1-9 0-16,7-19 19 16,13-4 5-16,19-11 11 15,9-8 4-15,22-6 10 16,6 0 6-16,7 11 21 15,2 9 12-15,-10 17 15 16,-9 6-2-16,-5 14-14 16,-8 5-13-16,-3 6-24 0,0 10-6 15,-5 12-5-15,1 5 0 16,1 13 7-16,-1-2 3 16,5 1-26-16,2-4-95 15</inkml:trace>
  <inkml:trace contextRef="#ctx0" brushRef="#br0" timeOffset="248557.0091">20019 11315 1186 0,'-5'6'495'0,"-4"7"-303"15,-5 3-42-15,-4 2-61 16,-3 3-29-16,-8-4-22 15,3-2-8-15,-1-10-7 16,1-7 0-16,9-13-27 16,1-6-18-16,12-5-18 15,4-1-5-15,12 5 14 16,6 5 8-16,5 12-2 16,4 8 1-16,-1 15 13 15,-4 6 7-15,-6 10 10 16,1 2 4-16,-2 1-33 15,6-1-163-15</inkml:trace>
  <inkml:trace contextRef="#ctx0" brushRef="#br0" timeOffset="248978.7663">20154 11310 882 0,'5'-2'378'0,"7"0"-183"16,12 2-109-16,6 2-15 0,7 3-20 16,1 0-12-16,-3-4-19 15,-5-1-2-15,-11-5 2 16,-3-3 0-16,-12 1-2 16,-5-1-5-16,-10 2-11 15,-6 6-3-15,-7 5 3 16,-2 4 5-16,2 12 3 15,3-1 1-15,9 7-11 16,5 4-2-16,9 1-1 16,5-4 3-16,13-8 6 15,2-2 6-15,5-13 13 16,1-5 5-16,-2-7 4 16,-3-10-1-16,-1-5-8 15,-2-2-4-15,-5-2-9 16,-5 2-4-16,-6 10 14 15,-2 5-3-15,-3 11 2 16,2 10 0-16,-1 6-19 16,-1 4 3-16,1 4-4 0,2-1 2 15,6-1-68-15,-4-8-88 16</inkml:trace>
  <inkml:trace contextRef="#ctx0" brushRef="#br0" timeOffset="249119.6809">20517 11050 1278 0,'-5'-7'623'0,"-1"-3"-244"15,-2 6-181-15,8 15-153 16,3 8 35-16</inkml:trace>
  <inkml:trace contextRef="#ctx0" brushRef="#br0" timeOffset="249821.3451">21260 11189 782 0,'0'2'415'0,"-1"3"-36"16,1 21-300-16,1 11-48 16,4 22-14-16,-2 4-2 15,2 4 2-15,0-6 0 16,-3-15 7-16,-1-11 3 15,0-21 11-15,0-5 5 16,-2-16 1-16,-1-6-1 0,-3-16-16 16,-2-9-10-16,4-19-11 15,0-6-4-15,1-3-2 16,1 1-1-16,8 12-4 16,6 8-5-16,13 10-3 15,4 11-3-15,4 12-6 16,5 4 2-16,4 9 3 15,4 3 5-15,7 4-88 16,-3 2-165-16</inkml:trace>
  <inkml:trace contextRef="#ctx0" brushRef="#br0" timeOffset="250037.5657">21259 11370 1016 0,'0'1'436'0,"6"2"-216"0,12 2-71 16,20-3-50-16,16 4-28 15,12-4-41-15,6 2-15 16</inkml:trace>
  <inkml:trace contextRef="#ctx0" brushRef="#br0" timeOffset="250575.7775">21703 11593 511 0,'8'-6'306'16,"7"1"-48"-16,-7-7-114 15,0 0-30-15,-9 0-40 0,-6 0-1 0,-8 1-9 16,-7 4-11-16,0 2-24 16,2 2-18-16,6 8-19 15,5-1-3-15,6 5-1 16,4 2 1-16,10-2 3 16,3-1 2-16,5-1 5 15,2-5 2-15,0-4 3 16,-5 2 1-16,-5 0-2 15,-2 2-4-15,-6 9-8 16,-3 2-1-16,0 9 9 16,-2 6 3-16,-1 7 7 15,-1-3 2-15,-4-1-6 16,-5-3 24-16,-4-9 70 16,-9-1 23-16,-5-9 29 15,-5-8-12-15,2-9-61 16,2-8-20-16,15-8-36 0,11-1-30 15,15 2-131-15,14 1-167 16</inkml:trace>
  <inkml:trace contextRef="#ctx0" brushRef="#br0" timeOffset="251044.419">21899 11672 553 0,'-5'0'320'0,"3"2"-26"16,-6 6-143-16,5 1-95 16,3 5-17-16,4 0-21 15,9 1 0-15,5-4 6 16,3-3 6-16,-5-8 3 16,0-4 1-16,-4-9 9 15,-3 1 8-15,-2-5 9 0,-5 0 3 16,4 6-4-16,-6 0-13 15,1 8-27-15,-1 3-10 16,0 9-13-16,3 8 0 16,-2 10 3-16,6 8 1 15,-4 12 2-15,-3 2-1 16,-6 2 8-16,-6-5 10 16,-4-8 18-16,-10-8 5 15,-3-17 7-15,-1-5-6 0,-7-16-76 16,5-12-324-16</inkml:trace>
  <inkml:trace contextRef="#ctx0" brushRef="#br0" timeOffset="251731.7619">21499 10997 681 0,'-5'0'334'0,"-3"-1"-103"15,6 2-64-15,16 0-66 16,10 2-24-16,22-1-38 15,14 1-15-15,12 1-16 16,-1 1-1-16,-11 1 1 16,-13 0 0-16,-24-1 3 15,-8-4 3-15,-13-3-7 16,-7-1-1-16,-5-7-5 0,-4 2-3 16,1-1 1-16,0-1-3 15,11 6-8-15,0 2-2 16,3 5-3-16,-1-3 0 15,0 0 25-15,8 13 12 16,15 34 37-16,-23-32 10 16,-5-2-5-16,-3-3-8 15,5-7-225-15</inkml:trace>
  <inkml:trace contextRef="#ctx0" brushRef="#br0" timeOffset="252129.5587">22439 11074 925 0,'3'0'416'0,"3"9"-199"16,3 10-60-16,-1 21-79 16,3 15-12-16,5 23-22 15,-7 4-7-15,-2 1-13 16,0-7-1-16,-6-20-48 16,5-9-113-16</inkml:trace>
  <inkml:trace contextRef="#ctx0" brushRef="#br0" timeOffset="252347.8692">22205 11568 1097 0,'9'-2'473'15,"23"-1"-238"-15,13 3-76 16,25 0-38-16,16 1-26 15,14 3-35-15,5-1-13 0,-13 1-23 16,-12 0 0 0,-25-7 1-16,-16-4 1 0,-12-2-13 15,-8 1-30-15,-19 7-201 16</inkml:trace>
  <inkml:trace contextRef="#ctx0" brushRef="#br0" timeOffset="253582.3619">23414 11129 896 0,'-8'12'344'0,"-15"19"-207"15,-3 12-36-15,-5 18-13 16,-7 4-7-16,8-2-47 15,6-4-4-15,17-22-5 16,12-12-34-16,19-21-136 16,6-9-139-16</inkml:trace>
  <inkml:trace contextRef="#ctx0" brushRef="#br0" timeOffset="253831.8936">23364 11141 687 0,'2'-20'392'0,"2"-18"-82"16,0 10-123-16,5 9-44 15,0 18-59-15,1 7-21 16,8 17-33-16,2 9-16 16,12 12-11-16,2 8 1 15,5 6 3-15,-2-3 2 0,-10 0 1 16,-6-9 1-16,-10-7-1 16,-7-7-1-16,-8-14 0 15,-6 0 0-15,-17-10-2 16,-6-1 2-16,-17-3 4 15,-3-4-1-15,-2-2 0 16,6-4-1-16,17 0-13 16,7 3-39-16,17 3-274 15</inkml:trace>
  <inkml:trace contextRef="#ctx0" brushRef="#br0" timeOffset="254113.067">23693 11255 1054 0,'6'0'470'15,"6"6"-224"-15,13 7-71 16,6 15-79-16,4 8-24 16,10 9-29-16,-4 3-13 15,-5-8-9-15,-8-7-2 16,-10-9-35-16,-7-11-78 0</inkml:trace>
  <inkml:trace contextRef="#ctx0" brushRef="#br0" timeOffset="254253.7104">24004 11275 1200 0,'-9'0'546'0,"-18"0"-247"15,1 9-86-15,-7 19-88 16,-2 5-42-16,-1 18-46 16,2 2-13-16,0 0 47 15</inkml:trace>
  <inkml:trace contextRef="#ctx0" brushRef="#br0" timeOffset="255755.3042">21437 12250 662 0,'4'-5'352'0,"4"-3"-71"0,3 4-163 15,-2 4-33-15,4 13-54 16,-2 5-10-16,-2 16-10 15,2 6 2-15,-11 8 10 16,0 0-1-16,-4-11 1 16,1-11-2-16,6-14 9 15,2-12 4-15,7-13-1 16,0-9 0-16,6-16-12 16,3 0-6-16,1-2-8 15,0 4-3-15,-1 16-10 16,0 6-8-16,1 16-6 15,2 7-1-15,1 8 6 16,2 2 6-16,-3 5 10 16,-1 1-1-16,-10 3 2 0,-8 2-1 15,-15 1 0-15,-8-2 2 16,-9 1 1-16,1-1 2 16,8-5-132-16</inkml:trace>
  <inkml:trace contextRef="#ctx0" brushRef="#br0" timeOffset="256208.333">21419 12137 675 0,'0'-2'284'0,"4"0"-170"15,4 2-27-15,10 1-26 16,9 1-1-16,17 4 1 15,10 0-14-15,16 0-18 16,1-1-8-16,-10 0-4 16,-9 0 2-16,-21-3 1 15,-12-2 1-15,-14 0 0 16,-5-4-3-16,-9-4-5 0,-1-1-4 16,0-2-6-16,0 1-4 15,5 6-13-15,4 4-4 16,4 7-5-16,7 2-1 15,2 8 6-15,0 4 3 16,-4 2 9-16,-5 1 6 16,-4-1 58-16,0-4-50 15</inkml:trace>
  <inkml:trace contextRef="#ctx0" brushRef="#br0" timeOffset="256567.6133">22479 11956 1095 0,'-5'12'417'16,"-4"25"-282"-16,1 10-50 15,3 20 1-15,5 4-1 16,6 2-22-16,0 1-10 15,9-8-23-15,-6-11-36 16,5-15-183-16</inkml:trace>
  <inkml:trace contextRef="#ctx0" brushRef="#br0" timeOffset="256770.6991">22050 12511 847 0,'8'-2'407'16,"8"-3"-157"-16,29-2-103 16,19 1-12-16,29 2-19 15,13 1-10-15,12 7-26 16,-2 4-14-16,-13 1-33 16,-17-3-8-16,-24 3 1 15,-14-8-36-15</inkml:trace>
  <inkml:trace contextRef="#ctx0" brushRef="#br0" timeOffset="257384.7753">23271 12029 925 0,'-10'12'387'16,"-16"5"-203"-16,-3 16-128 15,1 8-14-15,-5 7-12 16,6 4-2-16,9-4-8 16,6-4-1-16,12-15 0 15,5-11 5-15,13-18 6 16,2-15 4-16,8-16 1 15,0-7-1-15,-5-11-4 0,-4-5-3 16,-8-3-7-16,-3 3-5 16,-3 8-11-16,0 11-4 15,2 17-9-15,-1 8-12 0,4 21-11 16,4 8-2-16,9 18 5 16,11 7 11-16,8 5 17 15,6 0 1-15,2-4 8 16,-2-2 8-16,-16-9-44 15,-9-5 0-15,-22-8-3 16,-10-6-8-16,-27-10 43 16,-9-3 3-16,-17-7 1 0,-5-2 1 15,0-3-2 1,4-2-3-16,16 4-8 16,13-1-66-16</inkml:trace>
  <inkml:trace contextRef="#ctx0" brushRef="#br0" timeOffset="257600.463">23594 12179 902 0,'9'0'380'15,"13"5"-194"-15,7 10-72 16,9 10-47-16,-1 7-2 16,0 8-23-16,-2 4-4 15,-12-2-18-15,-1-6-78 0</inkml:trace>
  <inkml:trace contextRef="#ctx0" brushRef="#br0" timeOffset="257744.9443">23907 12205 1069 0,'-15'3'532'16,"-13"0"-148"-16,-6 11-241 15,-7 7-50-15,-12 4-55 16,1 6-21-16,3 5-71 16,11 0-140-16</inkml:trace>
  <inkml:trace contextRef="#ctx0" brushRef="#br0" timeOffset="258092.6208">23609 11981 703 0,'2'0'345'16,"7"-6"-80"-16,10 8-92 0,13 0-67 16,7 1-6-16,8 7-44 15,-2-3-17-15,-3-1-24 16,-3 1-1-16,-10-8 0 16,-5 1-1-16,-15-3-35 15,-6 0-32-15,-9 2-30 16,1-2-6-16,4 3 25 0,0 0 23 15,1 0 18-15,1 6 2 16,5 9 48-16,15 31 21 16,-20-33 23-16,0-2 8 15</inkml:trace>
  <inkml:trace contextRef="#ctx0" brushRef="#br0" timeOffset="258662.8893">23734 11098 676 0,'-1'0'336'0,"1"2"-118"0,7 1-54 16,9 2-73-16,10-1-24 15,13 2-30-15,12-1-7 16,5-3-15-16,-3 0 0 0,-11-5 4 15,-15-3 2-15,-15-2 0 16,-10 0-4-16,-5-5-6 16,-5 2-5-16,1 3-14 15,2 1-6-15,9 10-8 16,1 4-5-16,7 7 8 16,1 2 13-1,-5-2 45-15,-7-1 23 16,-8-7 20-16,-4-1 15 15</inkml:trace>
  <inkml:trace contextRef="#ctx0" brushRef="#br0" timeOffset="268858.4292">23054 9888 567 0,'1'-3'316'16,"3"-8"-59"-16,19-11-82 15,15-9-16-15,43-14-36 16,21-5-26-16,54 12-44 16,13 13-19-16,4 46-25 15,-10 25-52-15</inkml:trace>
  <inkml:trace contextRef="#ctx0" brushRef="#br0" timeOffset="273503.964">15942 2260 426 0,'4'-8'313'0,"-1"-5"12"16,-1 8-134-16,1 5-43 16,-3 21-62-16,1 12-29 15,3 25-16-15,5 10-10 16,6 11-17-16,2-2-1 0,1-8 0 15,-2-9 1-15,-3-16 4 16,1-9 3-16,1-18 53 16,2-9 21-16,1-20 27 15,-2-12 7-15,-1-20-45 16,-5-9-17-16,-2-12-29 16,-1-5-10-16,-5-7-14 15,3 4-8-15,2 13-10 16,1 13-5-16,1 27-16 15,-1 11-11-15,3 28-13 16,0 15-2-16,4 23 10 16,5 10 10-16,3 6 18 15,1-1 6-15,2-9 8 16,3-2 7-16,-2-19 5 16,0-10 2-16,-6-17 8 15,-1-9 6-15,-1-16 14 0,-4-11 5 16,2-22 9-16,-5-6 0 15,-4-19-10-15,-1-6-7 16,-1-10-18-16,-6-1-9 16,-6 15-10-16,5 12-3 15,-5 31-15-15,1 8-4 16,0 18-20-16,-1 5-68 16,2 11-199-16</inkml:trace>
  <inkml:trace contextRef="#ctx0" brushRef="#br0" timeOffset="273738.2776">16901 2445 1018 0,'17'0'383'16,"11"-2"-263"-16,22 1-105 15,4-7-2-15,4-2 0 16,-3 5-28-16,-11-1-370 16</inkml:trace>
  <inkml:trace contextRef="#ctx0" brushRef="#br0" timeOffset="273910.1115">16943 2570 792 0,'11'3'376'0,"18"1"-126"16,8-1-61-16,10-2-72 15,10 0-30-15,5-1-82 16,-2-2-167-16</inkml:trace>
  <inkml:trace contextRef="#ctx0" brushRef="#br0" timeOffset="274300.6706">17677 2227 872 0,'1'0'403'0,"2"3"-174"0,-3 15-111 16,0 12-21-16,-6 25-21 16,-2 10-7-16,0 15-20 15,1-6-7-15,7-8-14 16,5-8 2-16,8-19-58 15,2-8-72-15</inkml:trace>
  <inkml:trace contextRef="#ctx0" brushRef="#br0" timeOffset="274503.7223">17652 2240 688 0,'21'-6'390'15,"14"-4"-5"-15,21 6-312 16,7 0-32-16,10 5-28 0,-2 4-54 16</inkml:trace>
  <inkml:trace contextRef="#ctx0" brushRef="#br0" timeOffset="274707.0907">17669 2513 987 0,'20'0'393'0,"33"0"-254"15,14-1-61-15,15-1-27 16,-5-1-13-16,-10-2-82 16,-12 5-152-16</inkml:trace>
  <inkml:trace contextRef="#ctx0" brushRef="#br0" timeOffset="275066.4764">17659 2082 885 0,'7'0'353'15,"18"-2"-211"-15,11-1-82 16,27 5-15-16,9-1 5 15,6 3-4-15,-6 1-8 16,-16-2-14-16,-7 3-1 16,-22-3-2-16,-5 0-9 0,-18-6-15 15,-10-4-5-15,-10-4-2 16,-1-4 7-16,1 1 3 16,5-1 0-16,11 7-14 15,1 7 0-15,9 7 10 16,3 5 7-16,-5 4 17 15,-1-1 0-15,-7 5-2 16,-7-4-20-16</inkml:trace>
  <inkml:trace contextRef="#ctx0" brushRef="#br0" timeOffset="275526.9107">18489 2537 551 0,'1'-6'377'0,"-3"-12"-16"0,-3 8-144 16,-4-3-53-16,-7 6-84 0,0 6-26 0,-6 1-39 31,3 7-12-31,10 2-16 0,9 4-4 0,12 4 3 32,4-3 4-32,8-1 12 0,-1-4 5 15,0-9 19-15,-3 0 27 16,-11-8 29-16,-2-2 9 15,-10 0 1-15,-7-2-28 16,0 4-31-16,-5 5-13 16,0 3-21-16,6 6-4 15,4 1-3-15,5-1 1 16,9 1 5-16,3-7 3 0,-3-4 8 16,1 3-9-16,-7-5-159 15</inkml:trace>
  <inkml:trace contextRef="#ctx0" brushRef="#br0" timeOffset="276058.0435">19026 2228 783 0,'-4'5'390'0,"1"7"-94"16,-3 19-164-16,-9 11-19 16,-3 17-22-16,-10 1-14 15,-4 0-36-15,8-6-15 16,4-13-7-16,10-7 0 15,11-18 13-15,5-9 8 16,13-16 9-16,4-9 1 16,3-15-5-16,-1-8-6 15,-6-14-4-15,-4-10-1 0,-6-7-8 16,0 4-8-16,-4 21-8 16,-2 17-4-16,-1 27-23 15,0 12-9-15,2 22-13 16,1 8-1-16,11 20 22 15,7 3 10-15,9-1 9 16,5-2 5-16,2-10 2 16,-2-7 3-16,-3-8 1 15,-4-7 0-15,-14-14 2 16,-5-4 2-16,-20-8 1 16,-16-3-1-16,-24-4-2 15,-11-2-4-15,-11 1-6 16,2 2-2-16,10 4-11 15,12 1-41-15,22 0-232 16</inkml:trace>
  <inkml:trace contextRef="#ctx0" brushRef="#br0" timeOffset="276312.2095">19385 2461 976 0,'9'-7'475'0,"2"-2"-194"0,14 14-137 16,2 11-40-16,6 15-56 16,3 1-6-16,-4 8-13 15,-2-5 2-15,-6-5 3 16,-5-2-31-16,-1-13-114 15,-1-7-139-15</inkml:trace>
  <inkml:trace contextRef="#ctx0" brushRef="#br0" timeOffset="276437.3719">19800 2473 974 0,'-12'-2'559'0,"-5"6"-92"16,-19 7-234-16,-7 8-58 15,-12 12-83-15,-4-3-24 16,10 13-38-16,7-1-12 15,19-6-96-15,5-6-119 16</inkml:trace>
  <inkml:trace contextRef="#ctx0" brushRef="#br0" timeOffset="276827.7018">19438 2238 1010 0,'-7'-3'457'15,"-4"-4"-217"-15,15 3-130 16,7 3-28-16,18 0-43 15,9 1-11-15,26 2-14 16,7 1-2-16,6 3-2 16,-3 1 3-16,-23-2 7 0,-15-2 0 15,-26-3-3-15,-8-6-2 16,-7-2-3-16,-7-3-2 16,0-1-3-16,-1 5-5 15,1 4-10-15,5 5-3 16,5 9 0-16,0 3 5 15,2 6 7-15,2 0 5 16,4-3-23-16,4 0-231 0</inkml:trace>
  <inkml:trace contextRef="#ctx0" brushRef="#br0" timeOffset="277093.2642">20234 2459 1266 0,'13'0'498'0,"18"2"-344"16,0 0-48-16,6-2-47 15,-2 2-21-15,-8-1-23 0,1 4-20 16,-12-2-139-16,-3 3-124 16</inkml:trace>
  <inkml:trace contextRef="#ctx0" brushRef="#br0" timeOffset="277224.524">20276 2555 870 0,'2'2'458'15,"9"2"-81"1,7 0-120-16,12 3-98 16,5-1-34-16,1 1-65 15,0 1-16-15</inkml:trace>
  <inkml:trace contextRef="#ctx0" brushRef="#br0" timeOffset="277677.5286">20881 2145 1060 0,'-2'5'431'0,"-2"5"-239"16,-3 33-143-16,4 21-23 0,-5 25 9 15,4 6 3-15,1-6 0 16,0-11 3-16,7-20-52 15,2-12-93-15</inkml:trace>
  <inkml:trace contextRef="#ctx0" brushRef="#br0" timeOffset="277989.9665">21101 2336 1122 0,'0'22'397'0,"-2"29"-348"16,1 11 5-16,-1 3 20 16,0 0 4-16,1-11 6 15,1-4-15-15,3-15-23 16,-1-10 0-16,2-17 20 16,1-8 7-16,-4-21 1 0,-1-7-4 15,0-13-27-15,-2-10-10 16,2-8-12-16,-5-11-3 15,5-2-16-15,6 3-4 16,4 15-16-16,10 15-6 16,7 16-6-16,1 8 0 15,12 12 8-15,5 3 73 16,3 7-195-16,3 3-166 16</inkml:trace>
  <inkml:trace contextRef="#ctx0" brushRef="#br0" timeOffset="278193.433">21099 2536 1106 0,'8'4'401'0,"15"3"-325"16,19 1-22-16,20-6-23 15,10 2 3-15,7-4-28 16,-1-4-118-16</inkml:trace>
  <inkml:trace contextRef="#ctx0" brushRef="#br0" timeOffset="278505.7638">21159 2105 1220 0,'8'0'406'0,"21"0"-399"16,11 4-21-16,13-1 7 16,7 5 3-16,-1-2 8 15,-4-3 6-15,-12-1 7 16,-7-4-4-16,-20-2-13 15,-9-1 0-15,-11-1-7 16,-1-1 2-16,-1 3 7 16,3-2 0-16,7 6-2 15,2 4 0-15,4 2 1 16,3 7 1-16,-4 0 4 16,-1-1 4-16,-3 2-150 15</inkml:trace>
  <inkml:trace contextRef="#ctx0" brushRef="#br0" timeOffset="278739.778">21753 2094 1014 0,'2'-4'460'16,"-1"-2"-228"-16,-1 6-60 15,-1 0-77-15,-2 28-27 16,-1 62-12-16,5-13-10 16,6 18-18-16,-2-1 1 15,-4-11-5-15,1-9 1 0,-2-19-2 16,-1-7 6-16,0-16-128 16</inkml:trace>
  <inkml:trace contextRef="#ctx0" brushRef="#br0" timeOffset="279270.9434">22134 2218 479 0,'-3'-6'339'0,"-4"-4"41"16,-1 3-170-16,0 11-124 16,0 8-40-16,1 24-42 15,1 18-4-15,3 23 40 16,-3 5 8-16,1 0 13 16,-1-12 8-16,3-15-24 15,5-9 8-15,7-20-159 16</inkml:trace>
  <inkml:trace contextRef="#ctx0" brushRef="#br0" timeOffset="279755.1676">22414 2294 803 0,'0'-2'431'0,"2"1"-101"16,-5 5-153-16,3-4-129 15,-2 30-14-15,-10 54-9 16,2-24-3-16,-7-5-1 16,3-2-1-16,4-13 2 15,1-8 1-15,7-12 9 16,3-13 4-16,10-12 13 15,-1-7 4-15,7-17-1 16,-4-4-5-16,-4-14-12 16,-4-12-2-16,-3-4-16 15,0-3-7-15,5 14-18 16,3 18-9-16,0 21-14 16,-1 8-10-16,4 18-2 15,4 9 1-15,9 21 15 16,5 6 13-16,4 2 14 15,2-3 2-15,-2-8-48 16,-5-7-7-16,-12-6-4 0,-10-7-1 16,-18-9 53-16,-12 0 7 15,-15-4 4-15,-4 0 0 16,-5-1 2-16,4-4 1 16,2-5-4-16,11-2-51 15</inkml:trace>
  <inkml:trace contextRef="#ctx0" brushRef="#br0" timeOffset="279958.6466">22824 2441 1013 0,'7'8'450'16,"9"2"-168"-16,7 15-229 15,2 4-17-15,6 1-12 16,-2 1-2-16,-6-3-17 16,-3-3-49-16,-5-3-258 15</inkml:trace>
  <inkml:trace contextRef="#ctx0" brushRef="#br0" timeOffset="280106.439">23085 2429 1158 0,'-8'-7'505'0,"-12"6"-272"15,-7 6-74-15,-6 20-70 16,-3 8-22-16,-2 4-22 16,2 5-12-16,5-5-17 15,7 1-24-15,9-9-229 16</inkml:trace>
  <inkml:trace contextRef="#ctx0" brushRef="#br0" timeOffset="280425.9557">22714 2276 1003 0,'15'3'352'16,"20"1"-303"-16,7-1-21 15,10 4-3-15,1-1-1 16,-3-2 0-16,-6 0-1 16,-14-5 8-16,-11-5 2 15,-16-4 3-15,-5-4-2 0,-2-2-8 16,-2 4-6-16,5 6-17 31,1 6-3-31,4 7-13 16,5 4-3-16,0 9 4 15,-1 3 3-15,-4 6-67 0,-2-5-169 16</inkml:trace>
  <inkml:trace contextRef="#ctx0" brushRef="#br0" timeOffset="280644.6639">23284 1960 1220 0,'0'-4'498'0,"1"0"-337"16,3 11-54-16,2 20-80 16,7 13-25-16,5 24-4 15,0 10 4-15,1 23 8 16,-4 1 3-16,-11-11 7 16,-1-9 1-16,-6-32 4 15,-3-7-46-15</inkml:trace>
  <inkml:trace contextRef="#ctx0" brushRef="#br0" timeOffset="281082.3617">23845 2401 610 0,'-4'-6'380'0,"-15"-8"25"16,-2 0-104-16,-11 5-72 16,-7 5-42-16,1 11-108 15,-3 14-35-15,16 11-60 16,10 7-15-16,20 2 8 15,17-6 9-15,20-5 20 16,7-8-6-16,-1-7-102 16,-4-3-127-16</inkml:trace>
  <inkml:trace contextRef="#ctx0" brushRef="#br0" timeOffset="281316.3698">24129 2525 793 0,'0'-13'485'0,"-4"-13"-50"15,-10-4-176-15,-4-5-47 16,-7 6-93-16,-3 7-42 16,0 19-77-16,-2 7-26 15,6 21-22-15,6 7 1 16,8 5 16-16,10-1 9 16,12-10 17-16,6-6 6 0,12-10 17 15,2-9 7-15,-5-8 14 16,-1-5 3-16,-10-8 0 15,-7-1-7-15,-8-1-22 16,-2 5-27-16,-5 10-188 16</inkml:trace>
  <inkml:trace contextRef="#ctx0" brushRef="#br0" timeOffset="281582.1924">24284 2453 758 0,'-2'-9'410'0,"2"-6"-86"16,4 0-120-16,2 9-82 16,5 9-22-16,0 5-25 0,-3 4-7 15,6 11-28-15,0 4-9 16,-4 4-8-16,1 1-1 15,-17-6 6-15,-3-4 8 16,-13-9 7-16,-6-1 3 16,5-5-93-16,-2-6 176 15</inkml:trace>
  <inkml:trace contextRef="#ctx0" brushRef="#br0" timeOffset="281925.6125">24570 2547 1112 0,'-4'-4'449'0,"-6"4"-280"15,4 3-106-15,3 7-36 16,4 7 0-16,13 7 10 16,6 3 10-16,12-1 0 15,4-1 6-15,3-13 21 16,-6-8 30-16,-1-13 18 15,-6-9-2-15,-10-15-14 16,-2-8-33-16,-13-10-33 16,-5-13-7-16,-21-14-19 15,-9-5-6-15,-25 1-14 0,-4 14-4 16,5 29-17-16,10 19-13 16,20 25-17-16,12 11-11 15,21 15 10-15,17 5 13 16,36 10 28-16,14 1 14 15,7-3 48-15</inkml:trace>
  <inkml:trace contextRef="#ctx0" brushRef="#br0" timeOffset="288637.4041">24583 1683 899 0,'-1'-11'453'0,"-8"-12"-98"15,-4-6-355-15,-16 7-132 16,-8-3-45-16,-22 5-29 15,-7 4 24-15,-23 1 65 16,-8 6 49-16,-11 3 157 16,-4 5 50-16,10 3 63 15,7 3 18-15,16 5-73 16,9 1-44-16,17 1-65 0,10 4-17 16,15-1-56-16,9 0-13 15,7-1-2-15,4-8-1 16,1-6 42-16,-3-5 4 15,-10-8 4-15,-3-2-2 16,-15-15-5-16,-9-3 3 16,-21-8-5-16,-15-3 0 0,-15 3 1 15,-5 6 9-15,-13 22 46 16,-2 11 17-16,0 21 19 16,2 11-4-16,15 9-39 15,6 8-36-15,14 3-52 16,6 1-40-16,25-1-86 15,15-10-6-15,23-18 31 16,5-6 44-16,2-20 148 16,-6-7 39-16,-11-16 40 15,-12-7-1-15,-19-12-55 16,-11-3-13-16,-28 2-36 16,-12 3-13-16,-12 10-15 15,-8 5-2-15,-7 16 11 16,1 6 6-16,7 10 21 15,8 2 9-15,13 7 18 16,7 3 10-16,16 7 15 16,7 1-5-16,21 0-19 0,8-1-14 15,10-6-30-15,4 1-15 16,0-9-42-16,-1-5-34 16,-9-10-75-16,-4-10 6 15,-12-7 38-15,-5-7 33 16,-11-3 93-16,-12 0 27 15,-9 3 43-15,-11 7 26 16,-6 15 26-16,9 6-9 16,8 14-34-16,11 7-24 0,13 7-48 15,2 1-11-15,12 1-9 16,12-2-12-16,9-7-22 16,9-2-11-16,9-6-8 15,0-6 13-15,4-6 36 16,-3-6 15-16,-6-7 9 15,-6-6-5-15,-16-3-14 16,-11-4-8-16,-29 3-8 16,-12 2-3-16,-19 13 1 15,-10 10 3-15,-8 12 6 16,0 8 4-16,4 5 6 16,8-1 6-16,16 2 27 15,9-5 11-15,10-2 19 16,7 3 1-16,19-3-11 15,8 3-12-15,13-2-22 16,11-3-31-16,6-6-85 0,8-3-38 16,6-7-28-16,-1-7 22 15,-2-7 93-15,-3-4 52 16,-12-8 57-16,-7 0 4 16,-19 1-25-16,-11 7-18 15,-13 10-19-15,-4 6 2 16,-6 15 35-16,-1 2 10 15,-1 8 1-15,3 3-2 0,13-1-31 16,4-1-8-16,9-3-8 16,6-7-11-16,0-8-28 15,0-6-7-15,-2-6 0 16,-8-8 12-16,-7-3 26 16,-4 0 7-16,-7 5 13 15,-2 7 14-15,-4 12 23 16,1 10 4-16,4 21-8 15,4 13-16-15,11 19-25 16,0 5-5-16,3 7-5 16,1 2 1-16,4 3 0 15,5 2 2-15,13-3-7 16,8-7 1-16,18-21-6 16,11-11-11-16,17-19-1 15,12-6 2-15,5-14 10 16,4-3 17-16,-8-4 31 15,-5-2 12-15,-9 4 8 16,-6 1-6-16,-9 8-26 0,-8 6-17 16,-16 17-19-16,-9 12-6 15,-10 17 4-15,1 9 5 16,2 0 9-16,10-7 5 16,15-7 1-16,6-5-1 15,19 4 0-15,7 1 2 0,19 6 4 16,8 2 1-1,16-11-1-15,10-1-3 0,11-15-4 16,7-11 0-16,14-9-4 16,8-6-2-16,12-12-3 15,7-3-4-15,4-8-21 16,0-9-12-16,-6-15-23 16,-6-5 1-16,-15-7 24 15,-13 5 18-15,-23 17 41 16,-12 7 29-16,-20 23 50 15,-11 9 17-15,-7 17-3 16,1 8-25-16,6 3-54 16,4 0-23-16,9-3-40 15,7-7-34-15,17-7-60 16,11-8-23-16,22-20-6 16,1-13 11-16,9-18 39 15,1-12 25-15,-7-5 37 16,-2 3 51-16,-22 1 93 15,-11 11 35-15,-25 11 52 0,-9 4-19 16,-3 18-62-16,0 5-36 16,10 16-59-16,6 6-15 15,10 6-12-15,5 0-2 16,4-3-17-16,-2-1-6 16,-1 1 3-16,-1-2 3 15,2-7 26-15,3 0 6 16,1-14 7-16,5-6 0 0,1-6 0 15,-2-9-2-15,1-7-3 16,5-2-3-16,16-14-8 16,8-7-16-16,9-12-19 15,-2 0 2-15,-11 9 7 16,-8 14 19-16,-16 19 20 16,-10 10 5-16,-17 18 17 15,-9 7 3-15,-8 19 4 16,1 5-3-16,3 9-18 15,6-2-6-15,20-6-9 16,12-4-4-16,28-16-3 16,6-5-3-16,16-22-1 15,0-10 0-15,0-13 5 16,-4-4 2-16,-14-5 7 16,-3-2 0-16,-9-5 1 15,0-1 0-15,-3 5 0 0,-8 6 1 16,-15 18 1-16,-10 7 3 15,-13 13 9-15,-4 12 3 16,-1 7 3-16,2 6-1 16,4 1-11-16,6-3-5 15,12-2-7-15,3-7-4 16,13-9-4-16,6-6-2 16,10-11-5-16,12-4 2 15,-2-7 4-15,-3-5 3 0,-7-7 8 16,-5-4-1-16,-3-12-14 15,0 0-11-15,-14-4-5 16,-8 2 3-16,-22 13 29 16,-12 8 35-16,-15 17 37 15,-1 7 1-15,-3 12-14 16,-1 10-25-16,8 13-35 16,-2 5-7-16,14 5-6 15,9-3-4-15,14-8-35 16,15-9-10-16,13-15-3 15,5-10 6-15,8-14 43 16,-1-6 14-16,0-16 14 0,-4-2 9 16,-14-9 16-16,-6 5 11 0,-13 14 15 15,-2 6-8-15,-1 15-23 16,3 7-19-16,4 11-35 16,-1 4-21-16,1 4-28 15,-3 0-8-15,-5-2 5 16,0-3 17-16,3-8 35 15,3-6 14-15,-3-14 29 16,-1-4 28-16,-7-5 53 16,-6-2 12-16,2 1-8 15,0-2-27-15,7-1-61 16,8-1-20-16,22-6-79 16,8-2-53-16,16-6-110 15,-7 0-32-15,-21 0 64 16,-14 5 49-16,-33 7 251 15,-7 4 88-15,-19 4 77 16,-5-2 23-16,-4-4-109 0,-6-1-43 16,4-1-60-16,5-2-22 15,6-4-39-15,6-3-12 16,18-6-23-16,4-2-8 16,10-12 0-16,0-1 5 15,-11-3 7-15,-13 0 2 16,-23 7 16-16,-17 3 4 15,-19 4 14-15,-7 2 15 16,-9 1 5-16,1-5-1 0,-1-8-11 16,1-2-5-16,8-6-2 15,6-1 17-15,4 12 28 16,-1 5 11-16,-2 12 1 16,-3 15-19-16</inkml:trace>
  <inkml:trace contextRef="#ctx0" brushRef="#br0" timeOffset="292165.3943">17007 13041 920 0,'0'0'368'0,"12"5"-241"16,8-2-41-16,27 4-47 16,10-3-9-16,16-2-11 15,4 1 30-15,-9-1-172 16,-7 1-144-16</inkml:trace>
  <inkml:trace contextRef="#ctx0" brushRef="#br0" timeOffset="292399.8876">17032 13213 659 0,'-3'0'333'0,"7"3"-93"15,7-1-67-15,24-1-53 16,12 0-23-16,18-1-34 16,7 0-17-16,0 0-18 15,-5 0-19-15</inkml:trace>
  <inkml:trace contextRef="#ctx0" brushRef="#br0" timeOffset="293461.9488">18044 12738 871 0,'1'-7'401'0,"-1"-4"-196"16,3 12-101-16,1 10-32 16,3 30-44-16,4 19-5 15,3 26-1-15,4 5-1 16,1 0 0-16,1-10-2 16,2-13 1-16,-4-6 2 15,2-18 6-15,-1-11 3 16,-3-20 20-16,-3-11 10 15,-1-19 11-15,-3-13-1 0,2-22-17 16,3-8-10-16,2-17-17 16,0-6-7-16,4-7-11 15,-4 5-6-15,0 24-11 16,-1 16 1-16,-7 30-11 16,0 11-8-16,1 24-8 15,-1 14-7-15,5 28 11 16,2 4 10-16,5 4 17 15,-1-7 5-15,-1-10 7 16,-1-5 2-16,-3-9 3 16,-2-6 1-16,-1-13 2 15,0-7 2-15,-1-10 12 16,4-6 2-16,1-14 6 16,2-7-1-16,4-14-8 15,-2-6-4-15,0-9-6 16,-2-6-2-16,-7-13-5 0,-4 0 0 15,-6-1-7-15,-2 10-4 16,-3 24-9-16,0 10-7 16,2 20-78-16,3 8-75 15</inkml:trace>
  <inkml:trace contextRef="#ctx0" brushRef="#br0" timeOffset="293836.8496">18903 13188 753 0,'0'3'367'16,"0"6"-78"-16,3 11-208 15,1 5-7-15,-1 8 1 16,4 0-9-16,-5-4-11 16,8-5-4-16,1-14 3 15,-3-11 7-15,1-16 17 16,-5-12 6-16,-9-12 2 16,-2-4-6-16,-8 3-11 15,-3-2-7-15,6 11-26 16,2 4-8-16,9 8-16 0,5 5-10 15,11 9-8-15,2-1-3 16,8 5-3-16,5-1-17 16,10-6-95-16,14 4-82 15</inkml:trace>
  <inkml:trace contextRef="#ctx0" brushRef="#br0" timeOffset="294024.7182">18982 13221 1081 0,'10'-2'443'16,"8"-3"-251"-16,15 2-147 15,11 2-19-15,8 2-152 16</inkml:trace>
  <inkml:trace contextRef="#ctx0" brushRef="#br0" timeOffset="294508.5659">19260 13459 533 0,'7'-5'323'16,"9"-7"-26"-16,2-1-48 0,-7-7-78 15,-1-2-29-15,-7-1-42 16,-7-1-19-16,-7 7-39 15,-9 2-18-15,-4 11-33 16,-1 8-8-16,2 8-4 16,4 7 3-16,10 1 8 15,7 0-19-15,6-5-18 16,8-6 1-16,5-9 3 16,0-1 24-16,1-6 20 15,-1 5 0-15,-2 9-10 16,0 5-3-16,1 15 2 15,-2 3 2-15,-3 6 9 16,-4 2 6-16,-10-6 2 16,-6-1 2-16,-16-8 5 15,-8-5 2-15,-10-10 3 16,-1-6-1-16,3-10-21 16,8-5-46-16,15-5-292 0</inkml:trace>
  <inkml:trace contextRef="#ctx0" brushRef="#br0" timeOffset="294727.335">19496 13577 1083 0,'6'3'464'0,"10"7"-241"15,-2 3-92-15,12 4-61 16,-2 5-26-16,-7 1-27 16,4 0-17-16,-13-8-116 15,-2-2-192-15</inkml:trace>
  <inkml:trace contextRef="#ctx0" brushRef="#br0" timeOffset="294852.2352">19720 13540 1065 0,'-13'9'565'16,"-11"0"-126"-16,-9 9-239 16,-11 6-48-16,0 4-78 15,4 4-26-15,11 1 347 16</inkml:trace>
  <inkml:trace contextRef="#ctx0" brushRef="#br0" timeOffset="295211.5255">20139 13008 1169 0,'2'8'486'15,"-1"6"-264"-15,1 15-137 16,1 6-19-16,-1 13-25 15,3 2-14-15,-1 6-6 16,2-2 1-16,-1-12-11 16,0-5-41-16,1-17-224 0</inkml:trace>
  <inkml:trace contextRef="#ctx0" brushRef="#br0" timeOffset="295351.3096">19914 13208 964 0,'13'-1'454'0,"6"-1"-169"16,35-2-166-16,17 1-22 16,34 1-53-16,4-2-19 15,-16 7-72-15</inkml:trace>
  <inkml:trace contextRef="#ctx0" brushRef="#br0" timeOffset="296023.9378">20785 12866 1118 0,'4'17'398'0,"7"35"-317"16,3 13-40-16,6 12 22 16,4 4 21-16,-2-8 2 15,-1 0 1-15,-3-6-22 16,-3-12-19-16,1-22-7 16,-1-15 5-16,3-21 12 15,-2-16 1-15,0-20-4 16,1-11-5-16,-3-20-13 15,2-5-5-15,-2 1-12 16,1 1-6-16,-2 17-6 16,-1 11 0-16,-3 24-9 15,2 18-9-15,0 26-13 16,1 9-8-16,10 18 11 16,1 3 8-16,5 3 13 15,2 6 2-15,-6 0 7 16,-2-6 2-16,-3-14 6 15,-6-12 4-15,1-24 10 0,1-11 3 16,-4-23 7 0,10-13 1-16,-3-16-4 0,-4-10 5 15,5-3-3-15,-2 1-6 16,-4 4-9-16,-1 9-15 16,-12 14-15-16,0 15-14 15,-5 21-139-15,-1 9-245 16</inkml:trace>
  <inkml:trace contextRef="#ctx0" brushRef="#br0" timeOffset="296539.8372">21620 13260 595 0,'1'1'389'0,"3"3"-50"0,-2 5-72 16,-2 7-45-16,0 17-86 15,-1 8-31-15,1 16-53 16,0 0-12-16,4-7-12 16,5-8-2-16,0-14-11 15,3-6-37-15,0-15-124 16,-3-4-125-16</inkml:trace>
  <inkml:trace contextRef="#ctx0" brushRef="#br0" timeOffset="296695.6433">21566 13278 686 0,'8'-5'386'0,"16"-5"-66"15,6-1-79-15,16 4-101 0,4 3-41 16,4 1-55-16,-4 3-16 15,-11 3-78-15,-9 2-139 16</inkml:trace>
  <inkml:trace contextRef="#ctx0" brushRef="#br0" timeOffset="296867.6739">21664 13446 1244 0,'10'0'545'0,"20"3"-248"16,9 4-94-16,12 1-73 15,0 0-35-15,-10 2-77 16,-1-6 379-16</inkml:trace>
  <inkml:trace contextRef="#ctx0" brushRef="#br0" timeOffset="308071.0791">6420 11923 391 0</inkml:trace>
  <inkml:trace contextRef="#ctx0" brushRef="#br0" timeOffset="314660.6837">22767 13181 676 0,'-6'2'296'0,"1"6"-128"16,24-3-55-1,-10-3-34-15,2 1-5 0,74 3-23 16,22 2-6-16,34-3-13 16,-31-3-3-16,-23 4-6 15,-23 1 7-15,-36 1-138 16,-13 0-164-16</inkml:trace>
  <inkml:trace contextRef="#ctx0" brushRef="#br0" timeOffset="314879.3716">22803 13370 790 0,'7'0'336'16,"17"-1"-164"-16,7 1-37 16,29 2-25-16,15 3-23 15,21 4-44-15,9 1-16 0,-15 2-12 16,-10-4-2-16,-21-7-75 16,-12-1-104-16</inkml:trace>
  <inkml:trace contextRef="#ctx0" brushRef="#br0" timeOffset="315160.5661">23329 13095 1036 0,'10'0'438'16,"8"4"-230"-16,16 5-115 15,12 8-15-15,10 6-31 16,1 3-17-16,-6 1-14 16,-11-1-3-16,-16-4-1 15,-9-1 0-15,-10-10 1 0,-3-2-1 16,-5-3-2-16,-3 0-2 16,-12 6-6-16,-10 9-2 15,-16 9-1-15,-6 7-2 16,-1 5-28-16,3-2-93 15</inkml:trace>
  <inkml:trace contextRef="#ctx0" brushRef="#br0" timeOffset="315594.6864">22955 13054 768 0,'0'-4'368'0,"-10"-1"-105"0,-3 5-101 0,-12 9-85 15,-15 6-8-15,-14 7-36 16,-8 0-12-16,0 4-8 16,5 1-8-16,20 4-9 15,13-1-4-15,20 4 6 0,8 1 14 16,23 2 49-16,7 1 31 15,18-1 38-15,10-1-4 16,-2-9-32-16,-2-3-23 16,-7-12-15-16,-6-4-75 15</inkml:trace>
  <inkml:trace contextRef="#ctx0" brushRef="#br0" timeOffset="316653.8988">1855 14344 1042 0,'-3'-7'480'0,"-3"-6"-217"15,-1 10-63-15,5 26-89 16,2 20-38-16,6 36-48 16,3 18-3-16,0 25-12 15,-2 4-3-15,-1-9 8 16,-4-8 1-16,3-32-41 16,0-15-49-16,3-26-181 15,1-13-319-15</inkml:trace>
  <inkml:trace contextRef="#ctx0" brushRef="#br0" timeOffset="316966.314">2390 14382 753 0,'-3'0'382'0,"-8"8"-104"0,-5 8-57 15,-15 13-67-15,-8 7-26 16,-14 6-47-16,-6 0-22 16,0-2-16-16,-6 1-3 15,2-8-5-15,6 1-10 16,7-6-22-16,14-2-8 16,18-3 5-16,12 2-1 15,26 5 23-15,19 2 11 0,21 4 0 16,8-2 4-16,8-2-16 15,0 0-4-15,-6-3-4 16,-4-4-1-16,-15 0-43 16,-10-6-81-16</inkml:trace>
  <inkml:trace contextRef="#ctx0" brushRef="#br0" timeOffset="317290.3666">2466 15063 815 0,'0'-4'426'0,"4"-2"-118"16,-2 5-73-16,2 15-91 15,0 9-36-15,2 15-44 16,2 4-17-16,2 8-28 16,1 2-5-16,-5-8 1 0,2-2 1 15,-4-11-42-15,-2-10-61 16,1-9-173-16,-6-9-297 15</inkml:trace>
  <inkml:trace contextRef="#ctx0" brushRef="#br0" timeOffset="317594.2548">2423 15118 978 0,'8'-11'470'0,"5"-10"-162"0,13 3-178 15,4 5-34-15,1 3-51 16,5 3-17-16,-8 12-24 15,1 4-4-15,-7 4-2 16,-9 4 0-16,-9 0 5 16,-4 0 4-16,-2-2 7 0,-1-3 0 15,5-5-7-15,4-3-5 16,11 0-4-16,4-1-4 16,2 7 0-16,2 3 0 15,-11 14 0-15,-8 4 1 16,-18 11 12-16,-12 4 9 15,-15-4 15-15,-1-1 7 0,-2-18 4 16,5-12-13-16,13-18-110 16,8-11-134-16</inkml:trace>
  <inkml:trace contextRef="#ctx0" brushRef="#br0" timeOffset="317922.2916">3047 15028 1054 0,'-4'4'454'15,"1"9"-247"-15,3-4-69 16,15 2-46-16,13-5-15 16,25-3-12-16,15-3-9 15,17-8-26-15,3 3-9 0,-19-2-5 16,-16 4-2-16</inkml:trace>
  <inkml:trace contextRef="#ctx0" brushRef="#br0" timeOffset="318389.2857">3839 14498 938 0,'0'-12'451'16,"2"-4"-180"-16,3 10-89 0,6 30-91 15,3 18-37-15,7 29-31 16,-1 17 2-16,-3 21-7 16,-4 7 0-16,-13-6 2 15,0-6 2-15,-5-26-4 16,1-11-31-16,3-28-127 16,-1-12-154-16</inkml:trace>
  <inkml:trace contextRef="#ctx0" brushRef="#br0" timeOffset="318691.4193">4369 14540 647 0,'-4'2'339'16,"-16"6"-67"-16,-5 11-104 15,-20 10-42-15,-10 5-5 0,-10 11-18 16,3-2-8-16,8 9-54 16,5-2-9-16,14-2-20 15,6 1-4-15,17-12 25 16,8-6 15-16,22 0 28 16,6-6 10-16,14-2-13 15,10 0-13-15,10 1-22 16,5-3-9-16,8 3-16 15,1 0-1-15,-5-8-51 16,-2 2-87-16</inkml:trace>
  <inkml:trace contextRef="#ctx0" brushRef="#br0" timeOffset="319105.5993">4646 15205 1047 0,'-8'9'424'16,"-8"12"-267"-16,5 2-39 0,-3 4-38 16,2-1-24-16,8-4-28 15,1-5-3-15,7-12 9 16,4-8 5-16,1-17 3 15,0-8 0-15,6-12-13 16,0-5-4-16,3 2-14 16,-3 0-3-16,-4 14 2 0,1 6 1 15,-3 11 7-15,2 9-2 16,1 6-10-16,2 5-4 16,3 7-5-16,2 6-2 15,5 3 3-15,1 4 0 16,-1 3-2-16,-3-2 4 15,-7-3 1-15,-5 1 2 16,-9-2 6-16,0-1 1 16,-3-5-12-16,-2-5-30 0,4-13-159 15,-5-2-212-15</inkml:trace>
  <inkml:trace contextRef="#ctx0" brushRef="#br0" timeOffset="319246.3905">4613 15257 853 0,'-8'-1'450'16,"-4"1"-135"-16,22-2-122 16,11 0-28-16,28-2-75 15,10-1-27-15,8 2-13 16,-3 2-11-16</inkml:trace>
  <inkml:trace contextRef="#ctx0" brushRef="#br0" timeOffset="320925.9098">5512 14788 541 0,'-3'0'334'0,"-2"1"17"15,6 2-170-15,-1-3-89 16,30 0-10-16,89 3-26 15,-26-4-23-15,8-2 5 0,-10 3-126 16</inkml:trace>
  <inkml:trace contextRef="#ctx0" brushRef="#br0" timeOffset="321160.589">5572 14986 1007 0,'-1'4'431'0,"4"5"-212"15,15 0-40-15,29-4-27 16,16-4-6-16,18-5-42 16,0-1-17-16,-10 3-33 15,-10-1-21-15,-17 2-88 16,-23-1-80-1</inkml:trace>
  <inkml:trace contextRef="#ctx0" brushRef="#br0" timeOffset="321894.3933">6663 14518 856 0,'6'4'328'0,"5"2"-204"0,11 26-90 16,8 14-3-16,9 27 36 16,-1 15 8-16,-4 18 0 15,-8-1-5-15,-9-14-24 16,-4-12-8-16,0-33-4 16,-2-15 3-16,5-29 28 15,5-16 4-15,2-24 2 16,1-11-3-16,-7-25-26 15,-7-11-9-15,-1-11-13 16,-1 4-6-16,7 18-12 16,0 22 1-16,-1 29-11 15,2 19-7-15,3 33-2 16,1 14-2-16,5 31 12 16,1 13 7-16,3 3 2 15,-6-37 3 1,-11-26 8-16,-1 0 0 0,32 47 7 0,-6-22 7 15,-9-33 14-15,-14-38 21 16,-2-22 24-16,1-16-1 16,-2-27-12-16,2-12-18 15,-2-6-33-15,3 5-10 16,1 24-15-16,-5 18-6 16,2 25 17-16,-6 10-77 0,-2 20-120 15,-1 5-105-15</inkml:trace>
  <inkml:trace contextRef="#ctx0" brushRef="#br0" timeOffset="322235.1524">7627 15158 845 0,'-2'10'427'15,"1"6"-65"-15,2 13-238 16,2 0-8-16,1 1-36 16,2-3-23-16,-4-10-14 15,4-3 5-15,-6-15 28 16,0-8 3-16,0-12-5 16,-1-12-8-16,-4-11-29 15,-2-5-6-15,-2-8-12 16,-3 1-6-16,5 5-2 15,1 7-3-15,5 14 1 16,1 6-2-16,10 10-17 16,10 3-7-16,18 5-6 0,8 3 1 15,14 8-96-15,-4 2-75 16</inkml:trace>
  <inkml:trace contextRef="#ctx0" brushRef="#br0" timeOffset="322438.5385">7630 15123 927 0,'12'1'429'15,"6"-1"-191"-15,22 0-121 16,8 0-7-16,6-1-65 15,3 1-24-15,-6 1-130 16</inkml:trace>
  <inkml:trace contextRef="#ctx0" brushRef="#br0" timeOffset="322922.4906">7964 15367 492 0,'6'-5'290'0,"9"-4"-22"15,-1-2-39-15,-11-1-65 16,-1-1-28-16,-11-2-57 16,-4 1-24-16,-7 7-32 15,2 3-13-15,3 8-15 16,2 5-5-16,9 5-2 16,1 0 1-16,10-2 5 15,6-2 2-15,2-4 3 16,5-2 1-16,-1 1-1 15,-2 2-1-15,-4 8-5 16,-2 3 9-16,-5 8 25 16,-4 4 7-16,-4 0 27 15,-8-1-4-15,-6-2-11 16,-3-5-1-16,-5-9-5 16,3-5 0-16,-2-13-4 15,5-7-7-15,7-7-46 0,4 0-45 16,11-1-172-16</inkml:trace>
  <inkml:trace contextRef="#ctx0" brushRef="#br0" timeOffset="323110.2335">8085 15436 1245 0,'8'3'533'16,"5"2"-298"-16,10 9-133 15,8 2-29-15,4 6-51 16,1 2-13-16,-9 1-23 16,-8-2-34-16,-5-9-141 15,-4-2-188-15</inkml:trace>
  <inkml:trace contextRef="#ctx0" brushRef="#br0" timeOffset="323234.9281">8344 15383 739 0,'-11'0'502'0,"-6"11"54"16,-7 9-221-16,-15 11-146 16,-3 6-56-16,-8 8-74 15,3-8-29-15,17 1-402 16</inkml:trace>
  <inkml:trace contextRef="#ctx0" brushRef="#br0" timeOffset="323610.2331">8860 14840 1179 0,'-7'4'498'0,"-1"18"-286"15,2 14-97-15,5 16-71 16,7 7-23-16,2-2-12 16,1 0 2-16,2-10 64 15,-4-5-103-15</inkml:trace>
  <inkml:trace contextRef="#ctx0" brushRef="#br0" timeOffset="323750.4202">8669 15107 954 0,'11'0'489'16,"27"0"-43"-16,14 1-275 15,29-3-69-15,15-4-16 16,12-3-77-16</inkml:trace>
  <inkml:trace contextRef="#ctx0" brushRef="#br0" timeOffset="324428.3686">9599 14628 1096 0,'0'0'422'0,"2"13"-287"15,3 12-95-15,13 35-47 16,9 17 21-16,9 22 22 16,2 5 5-16,-8-11 2 15,-5-10-9-15,-10-24-7 16,4-12 1-16,0-26 51 15,-4-15 24-15,8-25 17 16,0-13 3-16,-3-25-42 16,-1-4-23-16,-8-18-19 15,-4-9-8-15,0 6-16 0,0 9-9 16,1 30-11-16,0 22-14 16,-3 33-8-16,1 17 0 15,3 27 2-15,5 10 12 16,9 6 10-16,4 1 2 15,5-12 3-15,2-6 2 16,-3-14 6-16,-1-14 4 16,-7-24 13-16,0-10 6 0,-5-24 9 15,1-11 17-15,-3-18 9 16,-5-11-1 0,3-23-11-16,5-5-22 0,3 2-25 15,-1 11-9-15,-4 35-16 16,-9 15-34-16,-12 36-109 15,-6 20-73-15</inkml:trace>
  <inkml:trace contextRef="#ctx0" brushRef="#br0" timeOffset="324832.3686">10508 15197 1249 0,'-3'4'508'0,"-1"8"-321"0,-1 8-50 15,2 14-51-15,-1 7-6 16,5 4-15-16,-1-1-8 15,1-13-14-15,1-7-13 16,-1-16 10-16,-1-8 7 16,-3-16 7-16,-3-11-1 15,-8-15-15-15,0-7-10 16,0-1-14-16,0 2-7 16,7 8-5-16,-1 9 0 0,8 13-2 15,5 2-6-15,9 16-9 16,6-4-4-16,16-1 0 15,8 4 4-15,11-5 40 16,4 8-76-16,-8 1-121 16,-5-1-88-16</inkml:trace>
  <inkml:trace contextRef="#ctx0" brushRef="#br0" timeOffset="324988.5854">10489 15287 875 0,'0'0'479'0,"15"-1"-86"15,15-3-119-15,25 3-124 0,8 1-55 16,-5 7-8 0</inkml:trace>
  <inkml:trace contextRef="#ctx0" brushRef="#br0" timeOffset="364524.3286">2240 16088 1161 0,'-17'6'477'0,"-26"14"-309"0,5 12-63 15,10 15-62-15,0 9-31 16,17 12-14-16,8 1-3 16,18 1 1-16,16-1 1 15,19-12 4-15,10-10 5 16,19-18 9-16,9-17 1 0,3-27 16 15,0-12 5-15,-22-31 65 16,-15-6 28-16,-33-18 40 16,-20-5 12-1,-33 3-52-15,-21 3-22 0,-22 25-55 16,-8 14-22-16,-2 26-28 16,10 13-30-16,27 11-140 15,17 6-130-15</inkml:trace>
  <inkml:trace contextRef="#ctx0" brushRef="#br0" timeOffset="364834.9838">2642 16148 928 0,'-3'-1'548'0,"-4"-2"-90"16,-17 19-201-16,-5 15-50 15,-16 24-106-15,-7 12-34 16,-4 9-40-16,1 3-13 0,18-15-65 16,11-12-103-16</inkml:trace>
  <inkml:trace contextRef="#ctx0" brushRef="#br0" timeOffset="365225.5116">3002 16458 1366 0,'19'2'527'0,"37"0"-385"0,15-2-6 16,32-8-39-16,8 1-35 15,-13 1-110-15</inkml:trace>
  <inkml:trace contextRef="#ctx0" brushRef="#br0" timeOffset="365763.8836">4115 16096 970 0,'-27'-1'472'0,"-20"2"-186"16,1 20-162-16,0 10-45 15,6 20-63-15,6 9-14 16,20 11-9-16,20 5-1 16,33-1-2-16,11-4 3 15,16-17 7-15,4-10 4 16,9-29 11-16,11-14 3 0,1-28 10 15,-9-16 17-15,-25-19 54 16,-17-9 25-16,-35-14 25 16,-13-6-11-16,-30 5-46 15,-17 11-27-15,-23 34-40 16,-10 17-12-16,1 31-39 0,13 9-73 16</inkml:trace>
  <inkml:trace contextRef="#ctx0" brushRef="#br0" timeOffset="366003.3974">4412 16174 1373 0,'-13'7'586'0,"-21"16"-342"0,-10 9-66 0,-11 23-88 0,-5 9-36 16,2 6-27-16,8 1-11 15,13-14-19-15,11-5-78 16</inkml:trace>
  <inkml:trace contextRef="#ctx0" brushRef="#br0" timeOffset="366526.9">5148 16281 997 0,'14'4'413'0,"26"3"-273"16,8-1-20-16,16-4-60 16,-1-2-9-16,-3-1-476 31</inkml:trace>
  <inkml:trace contextRef="#ctx0" brushRef="#br0" timeOffset="366754.2238">5147 16501 1001 0,'35'-2'506'0,"30"1"-218"16,20-9-91-16,4 2-45 16,-6 5 126-16</inkml:trace>
  <inkml:trace contextRef="#ctx0" brushRef="#br0" timeOffset="370539.7739">6131 15942 805 0,'-2'1'358'0,"0"5"-137"0,3 20-138 15,6 12-34-15,10 23 0 16,5 11-10-16,4 22-13 16,3 7-2-16,-1-9-7 15,2-9-1-15,1-30 3 16,1-15 1-16,-1-21 4 16,-5-10 42-16,-8-16 43 15,0-11 19-15,-12-20 24 16,-3-15-35-16,-3-29-41 15,-1-9-23-15,1 5-32 16,1 8-11-16,2 32-4 16,-4 13-1-16,0 24-3 15,4 11-2-15,7 19-9 16,1 11-1-16,11 20 4 0,0 5 2 16,9 16 3-16,0 2 1 15,-1-1 3-15,-2-6 0 16,-6-24 2-16,-3-10 1 15,-4-23 7-15,-1-10 8 16,1-17 19-16,-1-10 11 16,1-28 6-16,0-13-4 15,3-17-20-15,3-1-10 16,-5 8-12-16,-3 15-4 0,-8 19-3 16,-7 7-2-16,-1 23-8 15,0 3-21-15,-7 19-142 16,0 13-142-16</inkml:trace>
  <inkml:trace contextRef="#ctx0" brushRef="#br0" timeOffset="370966.717">7020 16374 926 0,'2'15'365'0,"1"24"-262"15,0 9-11-15,0 7 7 16,-3-1-13-16,2-7-11 16,0-4 2-16,2-16-44 15,-2-7 1-15,0-20 10 16,1-7 0-16,-5-18-2 16,-1-6-4-16,-4-14-15 15,-3-9-4-15,-2-6-8 16,4-1-7-16,7 9-4 15,5 12-4-15,13 15-10 16,7 10-2-16,10 10-6 16,11 2 1-16,16 6-126 15</inkml:trace>
  <inkml:trace contextRef="#ctx0" brushRef="#br0" timeOffset="371171.5658">7061 16551 609 0,'5'1'357'0,"15"3"14"16,12-4-217-16,22-3-80 15,6-3-22-15,3 4-89 16,-6 2-362-16</inkml:trace>
  <inkml:trace contextRef="#ctx0" brushRef="#br0" timeOffset="371592.4525">7367 16781 386 0,'8'-1'221'16,"10"-2"-31"-16,0-7-33 15,-1-2-14-15,1-2-14 16,-9-6 1-16,-2 2 11 16,-13-5-13-16,-8 2-7 15,-5 8-34-15,-9 2-25 16,5 15-30-16,2 7-18 0,8 5-14 15,8 5-2-15,5-5-6 16,5 0-2-16,6-8-5 16,4-3 1-16,1-7 5 15,1-1 4-15,-1-2 6 16,-3 4 1-16,-2 6-1 16,-4 5 9-1,-2 12 16-15,0 6 6 0,-8 5 8 16,-4 5-8-16,-5-1-6 15,-4-3-2-15,1-9 3 16,-6-8 2-16,1-11-53 16,-3-6-80-16,1-13-273 15</inkml:trace>
  <inkml:trace contextRef="#ctx0" brushRef="#br0" timeOffset="371760.9955">7552 16777 966 0,'17'1'451'0,"18"3"-189"16,1 4-68-16,-3 6-79 15,-2 5-39-15,-2 6-42 16,-5 2-7-16,-5-8-78 16,-2-2-113-16</inkml:trace>
  <inkml:trace contextRef="#ctx0" brushRef="#br0" timeOffset="371870.3471">7794 16767 1118 0,'-15'13'566'0,"-15"10"-180"15,-12 13-179-15,-2 6-49 0,-5 5-83 16,5-4-56-16</inkml:trace>
  <inkml:trace contextRef="#ctx0" brushRef="#br0" timeOffset="372260.8786">8352 16111 1153 0,'1'11'429'16,"3"20"-302"-16,0 14-51 16,-1 21 8-16,-4 5-10 15,-1 4-27-15,-2-2-7 16,3-19-9-16,0-12 43 0,0-15-233 16</inkml:trace>
  <inkml:trace contextRef="#ctx0" brushRef="#br0" timeOffset="372386.1976">8172 16381 1368 0,'17'2'503'0,"33"-2"-393"16,12 0-34-16,24-1-9 16,10-2-25-16,11 2 423 15</inkml:trace>
  <inkml:trace contextRef="#ctx0" brushRef="#br0" timeOffset="372993.7673">9105 16028 917 0,'5'5'372'0,"9"13"-205"15,3 10-49-15,6 24-21 16,-1 10-14-16,-3 20-22 16,2 6-5-16,-4-6-5 15,4-9-4-15,5-29-19 16,-6-14-1-16,2-21 16 16,-10-9 15-16,-1-18 19 15,4-8 3-15,-8-29-13 16,3-17-16-16,-1-18-23 15,0-6-9-15,6 21-18 16,-1 16 2-16,-1 32-8 16,-3 15-2-16,1 27 2 0,0 11-5 15,5 24 5-15,3 4 3 16,7 17 2-16,3 5 2 16,6-3-1-16,-1-2-1 15,0-31 2-15,0-11 1 16,-4-29 16-16,-1-9 22 15,-5-27 38-15,-3-17 12 16,-2-31-2-16,-3-13-19 16,1-5-41-16,3 8-16 0,-3 22-16 15,-1 17-21-15,-8 23-93 16,-2 12-98-16</inkml:trace>
  <inkml:trace contextRef="#ctx0" brushRef="#br0" timeOffset="373384.301">9984 16537 815 0,'0'12'381'0,"0"16"-180"15,0 3-1-15,-3 0-21 0,2-2-46 16,-1-7-39-16,0-5-20 16,2-10-17-16,0-7-2 15,0-11 7-15,-1-7 10 16,-4-9-2-16,0-3-7 15,0-2-21-15,4-2-10 16,1 5-12-16,3 2-3 16,5 5-3-16,4-1-5 15,11 4-14-15,7 2-3 0,14 3-2 16,-12 9 0 0,-16 3-78-16,0 1-84 0</inkml:trace>
  <inkml:trace contextRef="#ctx0" brushRef="#br0" timeOffset="373571.053">9962 16629 1283 0,'1'-1'525'0,"17"-6"-333"15,13 3-48-15,29 1-83 16,9 2-21-16,-1 5 31 16</inkml:trace>
  <inkml:trace contextRef="#ctx0" brushRef="#br0" timeOffset="378981.7114">10897 16391 551 0,'0'0'290'16,"6"2"-24"-16,10 0-100 15,23-3-54-15,18 1-2 16,30-1-43-16,11-1-23 16,10 2-29-16,-5 2-1 0,-14 0-100 15,-13-1-190-15</inkml:trace>
  <inkml:trace contextRef="#ctx0" brushRef="#br0" timeOffset="379200.3994">10981 16506 1077 0,'5'1'384'0,"19"1"-288"16,17-2-30-16,30 2 5 15,12-4 6-15,13-4-27 16,-2 4-15-16,-8-4-71 0,-9 3-125 16</inkml:trace>
  <inkml:trace contextRef="#ctx0" brushRef="#br0" timeOffset="379434.9827">11535 16329 790 0,'21'3'357'0,"29"8"-158"16,1 3-42-16,-6 5-26 16,-7 3-22-16,-21 0-32 15,-5-4-18-15,-12 0-25 16,-2-1-1-16,-17-2-91 15,-4 1-106-15</inkml:trace>
  <inkml:trace contextRef="#ctx0" brushRef="#br0" timeOffset="379807.8397">11087 16343 912 0,'-6'0'370'16,"-18"4"-244"-16,-3 4-19 15,-9 5-42-15,-3 5-25 0,5 6-28 16,7 1-12-16,14 4-18 16,11 6 6-16,23-4 33 15,12 2 28-15,22-3 21 16,8-4 0-16,8-6-22 15,2-4-244-15</inkml:trace>
  <inkml:trace contextRef="#ctx0" brushRef="#br0" timeOffset="380441.7723">12638 16136 978 0,'-30'1'433'0,"-23"6"-202"0,-2 15-135 15,3 11-30-15,12 20-45 16,11 12-18-16,21 12-24 15,13 1-2-15,33-2 1 16,15-10 4-16,29-26 39 16,9-13 13-16,13-34 23 15,2-15-13-15,-14-23 60 16,-11-11 11-16,-36-17 32 16,-25-7 29-16,-50-11-71 15,-22 5-17-15,-28 16-54 16,-7 14-23-16,11 30-31 15,8 11 13-15,17 25-175 16,9 9-146-16</inkml:trace>
  <inkml:trace contextRef="#ctx0" brushRef="#br0" timeOffset="380653.4396">12936 16184 1031 0,'-21'7'473'15,"-14"6"-216"-15,-17 17-144 16,-5 10-30-16,-9 20-57 16,-1 6-16-16,11 3-8 0,8-7-39 15,29-18-237-15</inkml:trace>
  <inkml:trace contextRef="#ctx0" brushRef="#br0" timeOffset="381121.8077">13444 16386 1000 0,'9'2'418'16,"17"3"-254"-16,13-3-34 16,15 0-53-16,6-1-31 15,3-5-28-15,-3-1-9 16,-4 1-158-16,-8 0-314 0</inkml:trace>
  <inkml:trace contextRef="#ctx0" brushRef="#br0" timeOffset="381369.4601">13572 16559 947 0,'9'0'440'0,"18"3"-170"15,7 2-69-15,15-5-67 16,5 1-43-16,1-1-70 16</inkml:trace>
  <inkml:trace contextRef="#ctx0" brushRef="#br0" timeOffset="384879.1511">14442 16063 761 0,'0'8'352'0,"-2"19"-108"0,0 16-98 16,-2 29-26-16,-3 13-21 15,0 11-42-15,-1-5-14 16,1-16-15-16,5-12-3 16,2-27-87-16,4-13-95 0</inkml:trace>
  <inkml:trace contextRef="#ctx0" brushRef="#br0" timeOffset="385051.0237">14325 16115 931 0,'11'-3'391'16,"12"1"-175"-16,25 3-142 15,14 0-17-15,15 5-10 16,6-1-19-16,-3 1-37 15,-8-1-118-15</inkml:trace>
  <inkml:trace contextRef="#ctx0" brushRef="#br0" timeOffset="385222.9625">14441 16421 1369 0,'23'3'469'16,"31"0"-440"-16,9 0-5 15,7-3-21-15,-1-3-117 16</inkml:trace>
  <inkml:trace contextRef="#ctx0" brushRef="#br0" timeOffset="385621.2406">14334 15883 688 0,'22'0'355'16,"15"0"-25"-16,23 5-242 16,9 2 7-16,6 0-20 15,2-3-18-15,-7-2-18 0,-9 1-11 16,-11-2-7-16,-12-1 8 16,-22-2-34-16,-10-3-16 15,-19-9-23-15,-4-3-14 16,-4-4 27-16,2 1 12 15,8 10 8-15,4 6-5 16,10 10 22-16,4 8 15 16,0 13 27-16,2 3 17 15,-3 2-16-15,-3-1-10 0,-1-4-60 16,-2-2-422-16</inkml:trace>
  <inkml:trace contextRef="#ctx0" brushRef="#br0" timeOffset="386371.0538">14936 16607 484 0,'1'-3'259'16,"1"-10"-42"-16,2 1-48 15,-4-3-24-15,-3-2-14 16,-8 2-16-16,-6 0-8 16,-8 6-19-16,0 4-14 0,0 12-37 15,0 4-14-15,9 6-25 16,6 0-9-16,10 2-1 15,7-2 2-15,11-2 4 16,3-6-1-16,8-10-12 16,0-5-3-16,-6-9 6 15,-3-1 6-15,-9 0 18 16,-8 0 5-16,-2 8 8 16,1 7-3-16,-1 8-3 15,3 10-3-15,6 7-10 16,-1 4 0-16,0 4 2 15,-6 1 2-15,-9-1 6 16,-12-4 3-16,-12-8 5 16,-7-5-1-16,-2-9 3 15,3-6-4-15,13-10-35 16,7-2-25-16,15-2-106 16,5 2-78-16</inkml:trace>
  <inkml:trace contextRef="#ctx0" brushRef="#br0" timeOffset="386555.6431">15068 16729 966 0,'6'0'489'0,"8"1"-131"16,3 7-229-16,3 3-30 15,3 6-65-15,-6 4-17 16,4 1-75-16,-8-1-59 15,-5-8-193-15</inkml:trace>
  <inkml:trace contextRef="#ctx0" brushRef="#br0" timeOffset="386674.952">15242 16710 675 0,'-2'-3'434'0,"-9"2"0"0,-3 6-106 16,-9 10-119-16,-3 7-54 15,-5 9-79-15,2 0-28 16,-2 1-132-16</inkml:trace>
  <inkml:trace contextRef="#ctx0" brushRef="#br0" timeOffset="387093.6244">15451 16336 723 0,'-8'2'358'0,"-4"4"-129"31,1 3-122-31,3 1-37 0,7-1-47 16,2 2-10-16,9-1-10 16,3 1-2-16,7-2 19 15,-1-2 25-15,1-7 50 16,-4-2 28-16,-5-8 32 15,-4-1-10-15,-8-3-30 0,-7 2-23 16,-7 3-50-16,-1 2-16 16,2 7-91-16,3 0-127 15</inkml:trace>
  <inkml:trace contextRef="#ctx0" brushRef="#br0" timeOffset="387541.2537">16104 16088 1024 0,'-10'14'417'0,"-7"29"-250"15,-7 6-27 1,-14 23-62-16,0 3-18 16,-1-6-43-16,6 0-4 15,22-26-38-15,5-11-57 16,12-20-320-16</inkml:trace>
  <inkml:trace contextRef="#ctx0" brushRef="#br0" timeOffset="387842.0381">16076 16100 917 0,'2'-2'423'0,"-4"-5"-175"15,0 7-91-15,2 0-78 16,0 0-26-16,7 21-30 15,28 42-5-15,6-24-3 16,6 5-2-16,8 5-4 16,1 1 3-16,-11-4 2 15,-6-2-1-15,-16-10-2 16,-8-4-2-16,-15-9 1 16,-11-2 2-16,-14-8 6 15,-16-6 3-15,-21-5 2 16,-7-6 0-16,-2-6-8 0,9 2-5 15,15 0-8-15,7-1-3 16,15 1-42-16,6 2-45 16,20 1-164-16</inkml:trace>
  <inkml:trace contextRef="#ctx0" brushRef="#br0" timeOffset="388079.6581">16492 16340 1173 0,'5'0'486'0,"11"9"-265"15,1 7-105-15,14 14-44 16,-1 3-17-16,1 4-25 15,1 0-6-15,-8-5 21 16,1-2-67-16,-5-7-172 16,-1-8-177-16</inkml:trace>
  <inkml:trace contextRef="#ctx0" brushRef="#br0" timeOffset="388242.3902">16743 16364 1016 0,'-19'10'520'16,"-15"7"-160"-16,-2 12-184 16,-3 1-52-16,5 5-76 15,-1 2-23-15,3-4-99 16,4-2-180-16</inkml:trace>
  <inkml:trace contextRef="#ctx0" brushRef="#br0" timeOffset="388712.6416">16387 16087 958 0,'1'-1'411'0,"12"2"-206"0,9-1-67 16,19 5-64-16,10-2-16 15,3-3-34-15,3 4-7 16,-5-5-29-16,-8-1-63 16,-10 1-190-16,-9-7-107 0,-16 1-62 15,-8 0 73-15,-9-2 305 16,-7 2 164-16,-1 6 171 16,2 1 15-16,7 2-58 15,7 5-32-15,6 1-39 16,2 0-16-16,8 5-40 15,0 4-18-15,-3-1-7 16,-4 4-3-16,-14 1 8 16,-9 1-47-16</inkml:trace>
  <inkml:trace contextRef="#ctx0" brushRef="#br0" timeOffset="390667.2279">17462 16207 1027 0,'1'12'409'0,"3"18"-262"16,0 12-44-16,6 23-22 16,-5 3-14-16,-5-1-19 15,2-7-10-15,-4-19-9 16,2-5-45-16,5-15-265 15</inkml:trace>
  <inkml:trace contextRef="#ctx0" brushRef="#br0" timeOffset="390836.113">17288 16478 1162 0,'24'-6'475'0,"42"-4"-305"16,12 3-40-16,16 0-61 16,0 7-27-16,-15 3-129 15</inkml:trace>
  <inkml:trace contextRef="#ctx0" brushRef="#br0" timeOffset="391923.785">18279 15917 1124 0,'0'0'437'0,"1"10"-282"15,4 18-49-15,3 31-53 16,3 16 3-16,-3 23-21 16,-1 8-8-16,-7 3 1 15,-1-7 2-15,-3-25-23 0,-1-16-29 16,0-29-136-16,1-15-115 15</inkml:trace>
  <inkml:trace contextRef="#ctx0" brushRef="#br0" timeOffset="392086.7282">18228 16100 1113 0,'16'-5'419'0,"31"-6"-301"0,16 7-30 15,12 1-23-15,7-1-18 16,3 7-35-16,-4-1-33 16</inkml:trace>
  <inkml:trace contextRef="#ctx0" brushRef="#br0" timeOffset="392255.6986">18314 16372 1227 0,'10'-4'460'15,"28"-6"-319"-15,10 1-111 0,25 1-21 16,6 1 2-16,-3 2-117 16</inkml:trace>
  <inkml:trace contextRef="#ctx0" brushRef="#br0" timeOffset="392772.5446">18249 15779 830 0,'4'-1'360'0,"13"1"-160"0,11 0-82 16,27 2-57-16,6 4-9 16,10-2-29-16,2-2-7 15,-11 4-1-15,-4-6-29 16,-21 0-80-16,-9 0-50 15,-23-9-78-15,-8-3 22 16,-8-3 85 0,-2-1 81-16,2 4 158 15,4 5 33-15,5 9 40 16,2 6-18-16,2 7-59 16,2 5-17-16,-1 5-40 15,1-2-16-15,5-1-492 16</inkml:trace>
  <inkml:trace contextRef="#ctx0" brushRef="#br0" timeOffset="393174.0297">18988 16398 813 0,'-1'-3'371'0,"-1"-3"-159"15,-1-1-75-15,0 3-56 0,-1 1-19 16,-4 4-30-16,0 5-9 16,2 7-19-16,1 4-4 15,7 3 0-15,5-1 0 0,3-5 30 16,1-7 29-16,0-8 66 16,-2-2 26-16,-5-11 5 15,-6 0-23-15,-10-2-66 16,-4-2 8-16,-4 10-116 15</inkml:trace>
  <inkml:trace contextRef="#ctx0" brushRef="#br0" timeOffset="393543.9305">19509 16073 1043 0,'-1'4'441'0,"-12"6"-218"16,3 18-119-16,-5 20-59 16,-9 12-6-16,-4 17-19 0,-2 5-5 0,2-4-2 15,7-7 1-15,12-27-22 16,8-12-64-16,8-26-305 15</inkml:trace>
  <inkml:trace contextRef="#ctx0" brushRef="#br0" timeOffset="393812.9432">19472 16091 779 0,'-1'-8'446'0,"1"-6"-119"16,0 17-160-16,1 8-73 31,12 13-85-31,2 2-8 0,16 11-3 0,9 10-1 31,12 4 3-31,7 6 2 0,0-4 6 16,-4-1 2-16,-10-13 4 15,-13-6-1-15,-15-9-1 16,-17-9-1-16,-23-3 3 16,-14-4 3-16,-31-3 3 15,-11-2-1-15,-6-4-4 16,5-3-4-16,24-4-5 15,14 1-13-15,26-3-122 0,16-1-152 0</inkml:trace>
  <inkml:trace contextRef="#ctx0" brushRef="#br0" timeOffset="394014.0951">19967 16323 1180 0,'4'5'482'0,"8"2"-264"15,11 20-157-15,8 9-9 0,7 9-21 16,1 4-12-16,-4 0-25 16,-7-6-103-16</inkml:trace>
  <inkml:trace contextRef="#ctx0" brushRef="#br0" timeOffset="394161.5171">20260 16349 1362 0,'-16'9'548'0,"-26"14"-359"16,-2 12-46-16,-6 7-70 15,-1 2-29-15,9-3-44 16,8-5-85-16</inkml:trace>
  <inkml:trace contextRef="#ctx0" brushRef="#br0" timeOffset="394600.0403">19914 16077 944 0,'3'0'388'0,"15"2"-202"15,7 4-99-15,15 3-38 16,11-1-12-16,10-3-24 16,7 2-5-16,-4-3-37 15,-11 0-35-15,-23-1-29 16,-12-5-31-16,-20-7 20 16,-6-1 35-16,-10-6 50 0,0 0 60 0,3 2 93 15,5 5 27-15,8 9-7 16,7 6-13-16,10 11-43 15,6 0-5-15,-2 8 14 16,-3-2-7-16,-9-4-21 16,-4 3-5-16</inkml:trace>
  <inkml:trace contextRef="#ctx0" brushRef="#br0" timeOffset="417463.3143">21077 16249 829 0,'9'1'330'0,"20"3"-168"16,15 2-72-16,29 0-19 15,6 2-7-15,10-1-38 16,3 1-8-16,-8-2-20 16,-4-3-104-16</inkml:trace>
  <inkml:trace contextRef="#ctx0" brushRef="#br0" timeOffset="417684.5925">21063 16448 699 0,'3'3'359'16,"0"2"-103"-16,33 1-78 16,13-5-20-16,32 2-62 15,12 0-35-15,7-3-42 16,-5-1-4-16,-13-5-24 15,-8 2-57-15</inkml:trace>
  <inkml:trace contextRef="#ctx0" brushRef="#br0" timeOffset="417918.9024">21673 16220 1016 0,'5'-3'426'0,"7"1"-202"0,10 6-100 16,19 8-67-16,5 4-3 16,2 4-34-16,-1 1-6 15,-11 3 1-15,-6-1 1 16,-15 2-1-16,-7 1-1 16,-19-3-6-16,-10 3-7 15,-19 1-13-15,-13-2-17 16,-15 4-79-16,-3-7-42 0</inkml:trace>
  <inkml:trace contextRef="#ctx0" brushRef="#br0" timeOffset="418238.6876">21235 16229 697 0,'-13'0'356'0,"-17"7"-65"16,-9 7-137-16,-16 12-81 15,-1 4-8-15,3 8-43 16,5 3-9-16,23 1-8 16,10-3 3-16,27-6 31 15,22-1 24-15,25-3 14 16,12-3-8-16,21 0-224 16</inkml:trace>
  <inkml:trace contextRef="#ctx0" brushRef="#br0" timeOffset="419283.9716">1801 17524 700 0,'-1'4'341'0,"2"5"-102"15,12 1-68-15,33-7-67 16,17-1-20-16,31-4-39 16,11 0-19-16,9 0-12 15,3 0 0-15,-9 4-112 16</inkml:trace>
  <inkml:trace contextRef="#ctx0" brushRef="#br0" timeOffset="419528.7163">1915 17707 1039 0,'-2'0'428'0,"0"0"-247"15,25 3-95-15,18-1-19 16,25-2-17-16,8-2-10 16,13-2-20-16,4-1-6 15,3 3-3-15,-1-2-35 16,-11-4-278-16</inkml:trace>
  <inkml:trace contextRef="#ctx0" brushRef="#br0" timeOffset="419826.8601">2437 17462 1212 0,'4'0'440'0,"10"5"-329"16,12 4-68-16,14 3-12 15,7 2-2-15,1 5-15 16,-5-3-4-16,-4 5 1 16,-7 0 2-16,-11-7-1 15,-4 2 2-15,-15-2 5 0,-6-3 1 16,-12 5-2-16,-5 3-1 15,-4 3-10 1,-4 1-21-16,5 2-156 0</inkml:trace>
  <inkml:trace contextRef="#ctx0" brushRef="#br0" timeOffset="420175.1145">2013 17400 614 0,'8'-1'344'0,"-9"1"-45"0,-7 6-73 16,-20 11-79-16,-15 6-37 31,-12 15-58-31,-5 5-18 0,5 1-22 0,7-3-4 16,25-8-12-16,12-7-8 0,23-3 22 16,15-1 15-16,25-1 17 15,12 1 8-15,16 0-29 16,5-1-387-16</inkml:trace>
  <inkml:trace contextRef="#ctx0" brushRef="#br0" timeOffset="420721.8491">3642 17352 825 0,'-18'0'436'16,"-16"2"-127"-16,-5 15-154 15,0 10-49-15,6 20-80 16,7 14-24-16,22 10-19 16,13 6-2-16,24-6 9 15,13-8 6-15,21-18 30 16,8-15 11-16,20-22 32 16,-2-14 8-16,-12-23-2 15,-14-9 17-15,-34-14-5 16,-18-4 1-16,-26-7-7 15,-18 2-25-15,-39-2-24 16,-5 4-12-16,-9 15-22 16,6 10 0-16,25 27-109 15,9 8-72-15</inkml:trace>
  <inkml:trace contextRef="#ctx0" brushRef="#br0" timeOffset="420933.024">3951 17384 986 0,'-10'4'457'0,"-19"11"-191"16,-12 12-56-16,-17 22-79 15,-3 7-37-15,2 13-54 16,8 2-13-16,20-18-25 15,12-5-71-15</inkml:trace>
  <inkml:trace contextRef="#ctx0" brushRef="#br0" timeOffset="421382.6863">4514 17595 887 0,'12'0'438'16,"14"0"-138"-16,18-2-168 15,9-4-28-15,14 1-57 0,2 3-23 16,-8 4-66-16,-10 6-70 16</inkml:trace>
  <inkml:trace contextRef="#ctx0" brushRef="#br0" timeOffset="421570.3293">4543 17710 983 0,'11'5'458'0,"26"5"-190"15,6 2-26-15,29-9-83 16,10-2-45-16,-1-4-84 16</inkml:trace>
  <inkml:trace contextRef="#ctx0" brushRef="#br0" timeOffset="425131.8116">21991 4873 914 0,'-20'-17'401'0,"-32"-14"-210"16,-8 9-38-16,-23 21-78 16,-6 11-22-16,-2 35-38 15,-1 15-15-15,16 25-3 16,12 14 3-16,33 10 8 16,24 4 10-16,58-3 4 15,30-7 4-15,60-22 19 16,18-10 3-16,19-32 2 15,3-17 13-15,-33-38 46 0,-14-17 23 16,-47-34 42-16,-33-23-4 16,-54-37-25-16,-33-13-14 15,-67-28-37-15,-27 8-16 16,-20 34-53-16,-3 22-7 16,8 62-176-16,13 28-7 15</inkml:trace>
  <inkml:trace contextRef="#ctx0" brushRef="#br0" timeOffset="434539.1651">22917 4458 886 0,'8'2'353'0,"16"17"-214"15,14 7-83-15,35 19-26 16,18 13-4-16,20 7-8 16,6 6-6-16,7 3-2 15,-3-6 1-15,4-13-81 16,5-9-119-16</inkml:trace>
  <inkml:trace contextRef="#ctx0" brushRef="#br0" timeOffset="435054.6661">23304 4391 947 0,'-15'0'390'0,"-21"6"-240"16,-16 7-66-16,-12-1-50 16,-4 1-13-16,3-9-10 15,9-2-2-15,17-7-6 16,8 1-4-16,19 2-10 16,4 0-1-16,8 6 10 15,9 8 8-15,9 18 16 0,3 12 1 16,10 15-7-16,-3 3-6 15,7 0-32-15,3-7-161 16</inkml:trace>
  <inkml:trace contextRef="#ctx0" brushRef="#br0" timeOffset="435360.5549">23723 4021 828 0,'-4'0'384'15,"-7"4"-129"-15,-3 9-126 0,-11 16-78 16,-2 8-8-16,-2 14-31 16,-1 0-4-16,4 3 4 15,2-1-39-15,4-13-174 16</inkml:trace>
  <inkml:trace contextRef="#ctx0" brushRef="#br0" timeOffset="435579.2486">23429 4096 994 0,'8'2'405'0,"28"10"-233"0,10 4-55 16,25 11-24-16,12 4-24 15,-1 0-36-15,-2 2-27 16</inkml:trace>
  <inkml:trace contextRef="#ctx0" brushRef="#br0" timeOffset="439554.5969">5506 17233 810 0,'0'12'355'16,"0"29"-159"-16,2 18-57 15,-1 27-16-15,-5 9-36 16,4 1-44-16,-2-12-14 15,5-17 5-15,7-16-71 16,-5-29-268-16</inkml:trace>
  <inkml:trace contextRef="#ctx0" brushRef="#br0" timeOffset="439742.447">5430 17268 1094 0,'15'-1'388'0,"26"-2"-327"15,11 4-37-15,32 6-6 16,13 1 5-16</inkml:trace>
  <inkml:trace contextRef="#ctx0" brushRef="#br0" timeOffset="439947.9275">5452 17627 699 0,'8'6'322'0,"7"5"-161"0,28-7-47 15,13 3-4-15,26-2-55 16,5-2-2-16</inkml:trace>
  <inkml:trace contextRef="#ctx0" brushRef="#br0" timeOffset="440491.6452">6001 17797 451 0,'0'-4'244'15,"1"-4"-32"-15,-2-2-44 16,-8-2-37-16,-2-1-26 16,-1 1-28-16,-6 2-2 15,0 6-15-15,0 4-13 16,-3 7-36-16,5 3-15 0,6 3-15 15,7-1 0-15,9 2 2 16,8-2 6-16,5-3 9 16,2-2 2-16,-3-7 7 15,-3-3 1-15,-5-4 3 16,-4 1-1-16,-3 5-10 16,-1 3-4-16,6 11-9 15,3 4 0-15,2 8 5 16,-3-1 5-16,-5 0 7 15,-5 0 4-15,-11-3 28 16,-1-7 10-16,-12-5 20 16,-5-6 6-16,2-8-25 15,-5 0-13-15,15-4-30 16,5 3-42-16,14 4-204 16</inkml:trace>
  <inkml:trace contextRef="#ctx0" brushRef="#br0" timeOffset="440681.5626">6109 17899 961 0,'8'3'385'0,"14"6"-268"15,9 1-35-15,5 10-52 16,-1 1-11-16,-5 2-47 15,-7 2-9-15,-7-10-138 16</inkml:trace>
  <inkml:trace contextRef="#ctx0" brushRef="#br0" timeOffset="440834.9512">6311 17910 1256 0,'-16'12'522'0,"-27"13"-335"16,4 2-47-16,5 5-57 16,4-9-120-16</inkml:trace>
  <inkml:trace contextRef="#ctx0" brushRef="#br0" timeOffset="441717.7769">6579 17705 1004 0,'-2'0'494'0,"-2"1"-174"16,3 2-121-16,0-3-52 16,1 0-147-16</inkml:trace>
  <inkml:trace contextRef="#ctx0" brushRef="#br0" timeOffset="442435.9706">6982 17307 715 0,'-1'-9'406'0,"-3"-8"-38"16,-4 8-116-16,2 17-116 15,4 12-38-15,2 33-67 16,5 8-13-16,0 21-8 15,-3 1 0-15,-2-7 0 16,0-3 2-16,0-15 2 16,1-8 1-16,0-23 4 15,-1-8 5-15,-3-15 7 16,3-4 16-16,-6-6 13 16,4-1-7-16,3 2-19 15,5 1-22-15,20 5-25 0,12 2-2 16,23 5 6-1,11 2 3-15,10-3-53 0,-7-2-21 16</inkml:trace>
  <inkml:trace contextRef="#ctx0" brushRef="#br0" timeOffset="443675.8778">7621 17664 1205 0,'-3'0'484'16,"-1"6"-305"-16,2 0-94 15,4 2-83-15</inkml:trace>
  <inkml:trace contextRef="#ctx0" brushRef="#br0" timeOffset="444191.3616">8197 17558 790 0,'-19'0'391'0,"-25"1"-134"16,-3 7-48-16,5 12-88 16,7 4-45-16,16 15-60 31,11 6-17-31,20 5-14 15,13 2 5-15,22-12-23 16,16-11-58-16,16-23-198 16</inkml:trace>
  <inkml:trace contextRef="#ctx0" brushRef="#br0" timeOffset="444426.669">8475 17687 585 0,'-11'-7'423'0,"-6"-5"24"16,-5 6-176-16,-1 0-51 15,2 6-102-15,-7 4-44 16,3 7-61-16,4 8-18 16,6 8-17-16,9 2-1 15,18 2 1-15,7-3 4 16,16-10 8-16,5-5 4 16,-1-19 10-16,-1-6 6 15,-13-11 13-15,-9-4 4 0,-15 2 5 16,-5 0-1-16,-14 7-16 15,2 9-4-15,2 8-145 16</inkml:trace>
  <inkml:trace contextRef="#ctx0" brushRef="#br0" timeOffset="444851.0214">8877 17649 462 0,'-5'-3'348'0,"-9"-4"22"0,-6 6-128 15,-1 5-54-15,-4 3-89 16,1 2-38-16,5 3-59 16,4 1-13-16,19 5-14 15,6 2-1-15,16 3 6 16,2 1 8-16,1 3 11 15,-1 1 4-15,-16 1 29 16,-9-5 22-16,-9-7 30 16,-11-11 7-16,-8-15-16 15,-7-8-49-15</inkml:trace>
  <inkml:trace contextRef="#ctx0" brushRef="#br0" timeOffset="445319.6608">9362 17303 675 0,'-15'8'359'0,"-22"17"-57"16,-9 9-69-16,-7 23-66 15,-2 8-41-15,10 13-69 16,17 5-29-16,26 1-24 15,19-1-3-15,32-12 0 16,12-10 8-16,15-27-117 0,4-20-362 16</inkml:trace>
  <inkml:trace contextRef="#ctx0" brushRef="#br0" timeOffset="445554.3728">9454 17617 1163 0,'-4'10'439'0,"-5"16"-337"15,3 4-26-15,2 4-30 16,4-1-18-16,6-3-14 15,-2-5-23-15,7-8-261 16</inkml:trace>
  <inkml:trace contextRef="#ctx0" brushRef="#br0" timeOffset="445788.3005">9422 17637 824 0,'4'0'316'0,"13"0"-207"0,3-2-67 15,12-2-15-15,6-1-5 16,2-3-13-16,-2-2 0 16,-8 6 0-16,-6 1-2 15,-9 5-6-15,-6 6-1 16,-4 7 17-16,-4 3 7 16,1 6 9-16,2 3 4 15,-1 2-17-15,-1-1-4 0,2-2 2 16,-2-6-56-16</inkml:trace>
  <inkml:trace contextRef="#ctx0" brushRef="#br0" timeOffset="446042.5864">9810 17407 935 0,'12'11'430'16,"20"19"-124"-16,13 17-132 16,-4 14 5-16,-3 10-11 15,-28 17-32-15,-18 2-25 0,-29 9-49 16,-6-11-5-16</inkml:trace>
  <inkml:trace contextRef="#ctx0" brushRef="#br0" timeOffset="458137.5424">10604 17492 718 0,'2'-1'377'16,"0"0"-119"-16,4 8-79 16,-1 9-28-16,6 13-59 15,-2 8-20-15,-3 8-38 16,1 6-5-16,-7-8 1 16,0-2-52-16,-1-9-306 15</inkml:trace>
  <inkml:trace contextRef="#ctx0" brushRef="#br0" timeOffset="458303.842">10425 17639 1022 0,'3'0'442'0,"18"5"-187"15,15 5-105-15,35 3-67 16,15-3-10-16,11-3-44 15,0-3-86-15</inkml:trace>
  <inkml:trace contextRef="#ctx0" brushRef="#br0" timeOffset="458756.7236">11387 17326 978 0,'-3'18'394'0,"-3"28"-200"16,0 20-73-16,3 10-31 15,3 4-5-15,-1 0-43 16,3-9-9-16,4-11-29 16,2-11-61-16</inkml:trace>
  <inkml:trace contextRef="#ctx0" brushRef="#br0" timeOffset="458934.6626">11330 17371 828 0,'8'-6'381'15,"26"-13"-112"-15,12 6-156 0,28 3-58 16,14 4-8-16,-2 9-30 15,-7 3-18-15,-15 7-364 16</inkml:trace>
  <inkml:trace contextRef="#ctx0" brushRef="#br0" timeOffset="459153.1486">11417 17569 907 0,'19'5'388'0,"24"6"-228"16,14-6-26-16,13 0-68 15,2 2-23-15,-4-2-146 16</inkml:trace>
  <inkml:trace contextRef="#ctx0" brushRef="#br0" timeOffset="459465.4058">11971 17716 1193 0,'-2'1'546'0,"-1"2"-231"16,2 0-127-16,0-3-92 16,1 0-57-16</inkml:trace>
  <inkml:trace contextRef="#ctx0" brushRef="#br0" timeOffset="460152.9491">12384 17367 725 0,'3'-1'386'0,"0"2"-83"15,-4 10-127-15,1 26-81 16,-1 9-13-16,-5 20-6 16,2 3-14-16,-6 0-14 15,2-2-11-15,5-11-14 16,0-7 11-16,0-19 28 16,0-6 23-16,-1-16 42 15,-2-6-3-15,2-5-21 16,-1-2-21-16,-2-2-42 15,6 3-12-15,1 3-18 16,0 0-5-16,0 1-5 16,0 0-1-16,0 0 3 15,0 0 0-15,14-1-2 16,47-13-2-16,1-1-8 16,22 2-1-16,5 11-50 15,8 5-68-15</inkml:trace>
  <inkml:trace contextRef="#ctx0" brushRef="#br0" timeOffset="462160.4473">12991 17686 1232 0,'0'0'517'0,"0"0"-311"15,0 4-73-15,0-4-63 16,0 0-110-16</inkml:trace>
  <inkml:trace contextRef="#ctx0" brushRef="#br0" timeOffset="462582.3003">13479 17646 875 0,'-17'-1'392'0,"-21"1"-188"16,1 11-56-16,5 12-68 15,1 5-33-15,14 10-46 16,8 3-6-16,19 3-2 15,14 0 3-15,13-7 12 16,10-6 5-16,3-18-90 16,-2-7-129-16</inkml:trace>
  <inkml:trace contextRef="#ctx0" brushRef="#br0" timeOffset="462878.7207">13784 17743 636 0,'-5'-6'369'15,"-10"-11"-46"-15,-3 3-68 16,-2 7-97-16,-5 3-47 16,2 11-66-16,-4 5-23 0,8 7-27 15,2 2-8-15,8 6-3 16,15 2 2-16,12-1 7 15,6 2 6-15,9-12 7 16,-2-7 5-16,0-14 14 16,-3-8 3-16,-5-8 11 15,-6-8 4-15,-18 3-7 16,-7-3 9-16,-14 9-157 16,-4 2-408-16</inkml:trace>
  <inkml:trace contextRef="#ctx0" brushRef="#br0" timeOffset="463191.1469">13996 17735 557 0,'-9'-4'353'0,"-11"-4"22"15,12 5-233-15,6 3-32 0,9 5-54 16,9 7-20-16,13 4 1 16,3 6 6-16,-1 8 34 15,-8 4 16-15,-20 10 10 16,-13-3 4-16,-23-9-28 15,-7-6-15-15,-9-21-72 16,3-8 400-16</inkml:trace>
  <inkml:trace contextRef="#ctx0" brushRef="#br0" timeOffset="463628.0594">14518 17411 627 0,'-15'0'335'16,"-10"2"-46"-16,-1 12-193 15,-3 15-18-15,0 16-33 16,2 8 14-16,10 20-17 16,7 1-3-16,19 11-6 15,14-5-24-15,21-19-31 16,15-12-105-16</inkml:trace>
  <inkml:trace contextRef="#ctx0" brushRef="#br0" timeOffset="464016.2673">14748 17650 836 0,'-8'0'357'15,"-12"3"-212"-15,7 2-42 0,0 8-63 16,3 4-17-16,8 12-16 16,2 1-3-16,10 8 3 15,2 0 8-15,13-5 28 16,4-5 15-16,9-21 12 15,3-7 1-15,-2-23-3 16,-3-7 1-16,-16-11 3 16,-6-6 7-16,-23 3 3 15,-12 1-13-15,-17 11-26 16,-3 5-19-16,-4 15-98 16,7 6-110-16</inkml:trace>
  <inkml:trace contextRef="#ctx0" brushRef="#br0" timeOffset="464285.8086">14895 17645 504 0,'0'-4'360'0,"-2"2"50"16,-3 3-170-16,4-1-96 16,0 0-41-16,-16 17-49 15,-37 41-15-15,26-21-41 16,2-3-91-16</inkml:trace>
  <inkml:trace contextRef="#ctx0" brushRef="#br0" timeOffset="464636.7784">15088 17449 1055 0,'14'12'437'0,"11"23"-258"15,2 8-48-15,4 14-13 16,-9 9-28-16,-11 13-28 16,-8 10-7-16,-21-9-22 15,-6-4 35-15</inkml:trace>
  <inkml:trace contextRef="#ctx0" brushRef="#br0" timeOffset="475047.9369">15758 17668 769 0,'7'1'355'15,"8"2"-135"-15,27-3-94 16,18-1-2-16,29-1-43 16,10 1-28-16,7 1-29 15,-4 3 4-15,-17 1-190 16,-14-3-200-16</inkml:trace>
  <inkml:trace contextRef="#ctx0" brushRef="#br0" timeOffset="475313.7686">15883 17777 628 0,'-2'4'361'16,"-1"3"19"-16,15 1-248 16,14 2-16-16,28-3-33 15,9-7-30-15,17-5-32 16,5-3-8-16,-3 0-81 15,0 5-179-15</inkml:trace>
  <inkml:trace contextRef="#ctx0" brushRef="#br0" timeOffset="475610.3181">16287 17577 710 0,'11'3'379'0,"12"2"-44"0,20 6-244 16,7 5-7-16,3 3-45 15,-7 2-16-15,-23 4-8 16,-9-1 0-16,-20 4 0 16,-7-2 2-16,-13 2-17 15,-10 0-83-15</inkml:trace>
  <inkml:trace contextRef="#ctx0" brushRef="#br0" timeOffset="475966.5491">16033 17580 413 0,'0'0'268'16,"-4"4"11"-16,-10 4-48 15,-29 4-53-15,-10 7-38 16,-15 5-65-16,1 5-22 15,20 2-38-15,14 0-18 16,34 5-12-16,19 0 3 16,37 3 11-16,21 0 9 0</inkml:trace>
  <inkml:trace contextRef="#ctx0" brushRef="#br0" timeOffset="484100.5726">8046 18077 684 0,'7'0'241'0,"15"-13"-192"16,11-9-9-16,34-23 12 16,17-11 9-16,31-25 6 15,15-11-1-15,9-8-11 16,-4 4-12-16,-26 23-25 0,-22 17-4 16,-35 26-2-16,-13 9-4 15,-13 12-2-15,-9 4 0 16,-12 3 7-16,-7 0 3 15,-10-5 3-15,-6-2-1 16,1-5-6-16,1-1-4 16,1-1-4-16,1 3-2 15,0 6 3-15,-1 1 1 0,3 7 2 16,2 4 1-16,5 1-4 16,1 1-5-16,10-6 9 15,3-2 10-15,12-5 18 16,10 0 6-16,5 2-4 15,2 4-8-15,-10 8-5 16,-11 3 7-16,-22 17 2 16,-10 4 0-16,-8 3-37 15,-1-2-145-15</inkml:trace>
  <inkml:trace contextRef="#ctx0" brushRef="#br0" timeOffset="484413.3402">9136 17036 988 0,'4'1'450'16,"4"4"-182"-16,18-1-145 16,6 0-30-16,13 2-38 15,5 0-19-15,-2 3-86 16,0-4-162-16</inkml:trace>
  <inkml:trace contextRef="#ctx0" brushRef="#br0" timeOffset="484803.5313">9567 17061 609 0,'0'-3'314'15,"4"-5"-84"-15,1 3-45 16,3-2-65-16,4-4-28 15,0-4-38-15,3-5-10 16,3 6-12-16,-3-2-3 16,-3 5-6-16,-1 1 8 0,-8 5 16 15,1 1 4-15,-4 4 9 16,0 2 3-16,0-2 0 16,-2 0 6-16,2 12 8 15,-1 42-8-15,1-20-19 16,3 7-13-16,5 1-34 15,3 3-425-15</inkml:trace>
  <inkml:trace contextRef="#ctx0" brushRef="#br0" timeOffset="491082.8831">17082 17271 757 0,'5'-4'396'0,"-2"-6"-88"0,6 26-156 16,4 21-23-16,-2 34-18 15,1 15-5-15,-12 12-31 16,-4 0-20-16,-2-14-23 15,5-5-7-15,0-22-27 32,7-18-68-32,0-26-286 0</inkml:trace>
  <inkml:trace contextRef="#ctx0" brushRef="#br0" timeOffset="491239.0949">17112 17261 1134 0,'26'-12'415'0,"37"-6"-340"15,14 7-36-15,14 11-32 16,-2 10 2-16,-12 8-139 16</inkml:trace>
  <inkml:trace contextRef="#ctx0" brushRef="#br0" timeOffset="491442.1928">17157 17557 1062 0,'10'5'368'0,"20"4"-320"0,16 4-22 15,34-3 11-15,6-1-6 16</inkml:trace>
  <inkml:trace contextRef="#ctx0" brushRef="#br0" timeOffset="491936.6942">17682 17753 596 0,'1'-9'302'0,"-6"-6"-89"16,-7 1-27-16,-6 2-52 16,-7 7-26-16,-1 6-43 15,-2 6-23-15,4 12-38 16,5 6-8-16,15 5-13 16,4 1 0-16,9-6 5 15,6-3 2-15,2-13 7 16,7-9 3-16,-4-13 7 15,-2-7 4-15,-6-4 15 16,-4 2 19-16,-2 9 24 16,0 8 0-16,0 10-6 15,3 3-18 1,1 13-20-16,-1 5 0 0,-5 10-3 16,-6 2-1-16,-13 2-2 0,-2-6 1 15,-4-13 4-15,-5-6-20 16,3-17-73-16,3-3-52 15,4-7-236-15</inkml:trace>
  <inkml:trace contextRef="#ctx0" brushRef="#br0" timeOffset="492107.7277">17791 17901 1222 0,'11'5'536'0,"4"3"-292"0,11 7-135 16,4 2-36-16,3 1-56 16,-8 4-25-16,-7-1-140 15,-2-3-148-15</inkml:trace>
  <inkml:trace contextRef="#ctx0" brushRef="#br0" timeOffset="492232.9411">18002 17875 1297 0,'-10'14'551'0,"-25"17"-316"16,-4 3-66-16,-7 4-89 15,0-4-43-15,18-11-204 16</inkml:trace>
  <inkml:trace contextRef="#ctx0" brushRef="#br0" timeOffset="492424.1294">18150 17678 1424 0,'1'0'575'0,"3"-1"-382"16,-4 0-88-16,0 1-186 15</inkml:trace>
  <inkml:trace contextRef="#ctx0" brushRef="#br0" timeOffset="492892.572">18473 17228 1068 0,'6'4'414'0,"0"10"-242"16,-1 12-65-16,-4 27-12 16,-3 14-9-16,-8 15-50 15,-1 7-8-15,-3-6-10 16,4-4-7-16,10-14-7 15,5-14 0-15,12-19-1 16,5-12 0-16,11-19 22 16,6-5 18-16,13-10 41 15,0-1 7-15,0 7-16 16,-7 7-19-16,-21 6-91 16,-9 7 129-16</inkml:trace>
  <inkml:trace contextRef="#ctx0" brushRef="#br0" timeOffset="493439.3505">19121 17564 687 0,'2'2'389'0,"9"1"4"16,9 2-177-16,16 0-71 15,10-5-36-15,17 3-67 16,0-8-20-16,-5 3-57 15,-7-1-102-15</inkml:trace>
  <inkml:trace contextRef="#ctx0" brushRef="#br0" timeOffset="493611.1516">19138 17665 915 0,'0'4'421'16,"10"4"-157"-16,12 0-77 16,27 0-62-16,13-1-36 15,9-4-57-15,4 0 0 0</inkml:trace>
  <inkml:trace contextRef="#ctx0" brushRef="#br0" timeOffset="494032.9378">20068 17250 1013 0,'-2'-2'455'0,"0"7"-175"0,-1 12-103 0,3 39-88 15,0 16-11-15,0 24-46 16,-2 4-13-16,2-6-6 16,4-4-1-16,5-18-19 15,2-14-71-15</inkml:trace>
  <inkml:trace contextRef="#ctx0" brushRef="#br0" timeOffset="494204.7808">20066 17223 1154 0,'23'-4'440'0,"38"0"-337"15,14 2-27-15,12 8-39 16,-2 3-11-16,-14 4-155 16</inkml:trace>
  <inkml:trace contextRef="#ctx0" brushRef="#br0" timeOffset="494405.5477">20020 17565 1032 0,'14'5'436'16,"24"0"-219"-16,14 2-62 0,23-2-30 16,11-4-42-16,-6 0-100 15,-2 2-131-15</inkml:trace>
  <inkml:trace contextRef="#ctx0" brushRef="#br0" timeOffset="494558.5641">20601 17667 1314 0,'3'4'474'0,"5"4"-391"15,5-1-7-15</inkml:trace>
  <inkml:trace contextRef="#ctx0" brushRef="#br0" timeOffset="494995.9511">21138 17277 939 0,'2'4'390'0,"4"17"-160"16,-5 8-121-16,-4 16-23 16,-7 7-2-16,-12 11-41 15,-3 1-15-15,1 3-11 16,6-3-3-16,10-15-7 15,9-9 0-15,15-16 0 16,5-11 15-16,19-13 69 16,4-6 11-16,23-4 28 15,7 2-12-15,-1 6-65 16,-2 4 5-16,-22 5 343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05:07.5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11351 13359 136 0,'-2'2'71'0,"2"1"-21"15,0-1-24-15,0-2-21 16,0 0-3-16,0 0-2 16,0 0 0-16,0 0 2 15,0 0 1-15,0 0 1 16,0 0 1-16,0 0-1 15,0 0 0-15,0 0 0 16,0-1 3-16,0 0 40 0,0 0 11 16,-1 0 28-16,0 0 11 15,1-1-2-15,0 1 6 16,0 0 0-16,0 0-1 16,0 0-11-16,0 0-5 15,0 0-12-15,0 1-9 16,0 0-25-16,0 4-13 15,0 20-1-15,0 36 1 0,2-19 0 16,3 6 7-16,-4 8 3 16,-2-2 8-16,-8-2 35 15,-1-7 9-15,0-12 6 16,-2-10 20-16,-6-25-7 16,-7-14-8-16,-3-22-23 15,0-5-34-15,8 4-34 16,3 3-6-16,14 15-22 15,5 7-8-15,24 12-360 16</inkml:trace>
  <inkml:trace contextRef="#ctx0" brushRef="#br0" timeOffset="1884.1231">19366 13422 185 0,'-1'-1'124'16,"0"-1"17"-16,0 0-14 16,0 1-16-16,-1 0 2 15,1 0-3-15,0-1-2 16,0 1-16-16,0 1-13 15,0 0-26-15,0 0-10 16,-1 0-20-16,1 6-9 0,4 16-14 16,8 32 0-16,-2-23-3 15,-4 3 2-15,-6 1 26 16,-5 5 19-16,-7 1 25 16,-3 1 13-16,-3-4 1 15,-2-6-7-15,-1-15-3 16,0-10-3-16,1-23-19 15,2-13-10-15,1-11-23 16,5-3-12-16,3 11-12 16,6 9-17-16,4 11-156 15</inkml:trace>
  <inkml:trace contextRef="#ctx0" brushRef="#br0" timeOffset="4391.884">19461 13558 679 0,'2'-1'314'0,"2"-1"-127"16,5 5-32-16,-1 1-51 15,3 10-21-15,3 3-22 16,1 3-8-16,4 5-13 15,-1 1-1-15,1 0-18 16,-1 2-5-16,-1-4-9 16,-1-5-49-16,-2-6-253 15</inkml:trace>
  <inkml:trace contextRef="#ctx0" brushRef="#br0" timeOffset="4695.8472">19629 13580 366 0,'1'0'217'0,"3"-3"-13"15,-3 1-15-15,-1 1-22 16,-1 1-6-16,0 0-12 0,-1 0-11 16,-1 1-17-16,-14 8-12 15,-33 33-24-15,29-26-13 16,5 5-31-16,-2-2-14 16,5 2-19-16,-1-1-3 15,7-7-53-15,3-3-110 16</inkml:trace>
  <inkml:trace contextRef="#ctx0" brushRef="#br0" timeOffset="5926.7074">21652 13409 46 0,'-2'0'57'0,"-3"1"10"16,3-1 5-16,1 0-8 15,1-1-19-15,0 0-7 16,0 0-15-16,0 0-4 16,0-1 16-16,0 1 13 15,0 0 28-15,0 0 11 16,0 0 5-16,0 0 2 15,0-1-6-15,0 1-8 16,-1 0-20-16,0 1-14 16,0 0-18-16,-1 0-4 0,1 0-5 15,0 0-4-15,-2 13-7 16,-5 32-3-16,6-26-5 16,2 1 0-16,0 3 1 15,0-4 1-15,-1-1 2 16,-1 2 39-16,0-5 17 15,-2-2 4-15,1-2 5 16,0-3-36-16,2-1-14 16,0-4-2-16,1 2-4 15,2-3 0-15,-2-2-3 16,0 0-85-16</inkml:trace>
  <inkml:trace contextRef="#ctx0" brushRef="#br1" timeOffset="16266.9484">17261 12572 676 0,'-1'0'357'0,"-3"-3"-74"0,2 3-53 16,2 0-80-16,0 0-31 16,0 0-54-16,1 12-18 15,10 54-13-15,-7-23-8 16,0 5-8-16,-3 2-4 15,0-5-3-15,0-9 13 16,3-7-130-16,0-9-102 0</inkml:trace>
  <inkml:trace contextRef="#ctx0" brushRef="#br1" timeOffset="16595.0061">17005 12776 764 0,'8'-2'311'0,"12"-1"-168"15,4 0-27-15,11-3-27 16,6 0-20-16,12-4-44 16,1-3-11-16,1 2-3 15,-8-2 0-15,-10-1 1 16,-3-1 0-16,-16 3 1 0,-6 2 3 15,-8 7 5-15,-5 2 3 16,-8 2 4-16,-1 1 14 16,-6 4 19-16,-4 6 7 15,-5 7 10-15,-6 5-9 16,-6 12-15-16,-1 2-7 16,0 5-16-16,3 0-7 15,12-5-14-15,2-7-3 16,16-12-74-16,-1-7-81 0</inkml:trace>
  <inkml:trace contextRef="#ctx0" brushRef="#br1" timeOffset="16766.8519">17096 12652 985 0,'3'1'448'15,"0"3"-170"-15,15 7-145 16,12 6-23-16,15 8-27 15,10 0-16-15,9 8-21 16,0-1-2-16,-9-5-7 16,-6-1 12-16,-13-12-232 15</inkml:trace>
  <inkml:trace contextRef="#ctx0" brushRef="#br1" timeOffset="17429.7203">16587 10156 711 0,'-6'-10'415'16,"1"-1"-78"-16,2 0-101 15,-1 5-32-15,3 6-62 16,1 2-25-16,-1 12-55 16,3 6-24-16,4 17-21 15,-2 11-5-15,-1 9-6 16,4 1 0-16,-2-4 2 0,-3-4 9 16,0-16-96-16,-1-7-93 15</inkml:trace>
  <inkml:trace contextRef="#ctx0" brushRef="#br1" timeOffset="17773.1648">16294 10395 1063 0,'14'-2'426'0,"20"-4"-265"15,10-2-40-15,13-6-36 16,1-1-21-16,1-6-33 15,-4-1-11-15,-4 2-10 16,-6 2 0-16,-13 7 0 16,-6 5 0-16,-18 4 0 15,-6 2 2-15,-4 0-1 16,-6 1 19-16,-8 5 32 16,-2 6 16-16,-8 6 19 15,-3 6-12-15,-6 10-29 16,3 4-16-16,-2-3-23 15,5 1-6-15,7-9-5 16,-1-9 10-16,12-6-90 16,-1-12-68-16,3-13-197 15,2-9-175-15</inkml:trace>
  <inkml:trace contextRef="#ctx0" brushRef="#br1" timeOffset="17906.341">16443 10267 609 0,'1'-4'409'0,"2"-4"-23"0,5 3-152 16,3 3-58-16,13 6-79 15,5 5-13-15,8 11-15 16,4 8 2-16,-2 10 10 16,0 7-10-16,1-5-21 15,-6 0-9-15,0-14-136 16</inkml:trace>
  <inkml:trace contextRef="#ctx0" brushRef="#br0" timeOffset="27619.761">5576 14417 324 0,'-7'1'284'16,"-5"0"19"-16,8 5-85 31,2-2-43-31,15 0-86 16,9-2-32-16,22-4-17 15,10-3-8-15,19-1-17 16,-4-1-5-16,0 5-1 16,-8 0-29-16,-19 0-188 0</inkml:trace>
  <inkml:trace contextRef="#ctx0" brushRef="#br0" timeOffset="27838.4637">5617 14573 564 0,'1'4'273'0,"11"4"-54"16,7 0-44-16,17-1-17 16,14-2-27-16,13-3-62 15,1 2-22-15,-2-2-23 0,-5 0-4 16</inkml:trace>
  <inkml:trace contextRef="#ctx0" brushRef="#br0" timeOffset="29775.5063">6761 14198 258 0,'-3'-8'203'0,"-2"-7"28"16,4 1-36-16,2 4-10 15,3 8-56-15,3 7-31 16,6 13-57-16,4 9-17 16,5 20 9-16,0 9 0 15,1 15-2-15,-1 7-5 0,-2-1-6 16,-2-7-3-16,0-16 3 16,-1-13 0-16,-4-20 7 15,7-6 5-15,-3-18 8 16,4-11 3-16,3-22-7 15,-1-9-7-15,3-14-14 16,-8-8-6-16,-4-5-4 16,-2 4-2-16,-8 8-1 15,2 14-2-15,-2 23-6 16,-1 10-12-16,-3 22-13 16,4 10-3-16,3 22 1 15,3 10 9-15,7 13 12 16,4 4 4-16,6-2 7 15,1-5 2-15,2-9 4 0,-6-8 2 16,-2-15 2-16,1-7 3 16,-11-15 5-16,-1-5 2 15,2-4 6-15,-6-10-1 16,10-12-5-16,0-11-3 16,2-14-7-16,2-7-2 15,-2-11 2-15,1-2 0 16,-8 4 1-16,-5 2 0 15,-8 16-1-15,-3 9-2 16,-8 14-7-16,3 9-6 0,2 14 3 16,0 4-87-16</inkml:trace>
  <inkml:trace contextRef="#ctx0" brushRef="#br0" timeOffset="30205.1983">7706 14675 525 0,'0'2'286'0,"-2"7"8"15,2 11-213-15,0 3-12 16,1 8-6-16,0 0-7 16,3-3-26-16,0-3-4 15,1-13 4-15,-1-10 7 16,1-11 8-16,-4-11 2 0,-1-13 9 15,-2-3-4-15,-4-9-1 16,-1 1 1-16,0 3-19 16,1-1-5-16,6 12-15 0,3 3-8 15,8 9-13-15,5 9-7 16,11 5-3-16,5 4 2 16,6 9-44-16,0 2-56 15,0 7-283-15</inkml:trace>
  <inkml:trace contextRef="#ctx0" brushRef="#br0" timeOffset="30408.2776">7716 14682 789 0,'5'0'336'15,"4"1"-138"-15,17-2-132 16,9 0-16-16,9-2-7 16,1 2-17-16,-3 1-78 15,-4 1-224-15</inkml:trace>
  <inkml:trace contextRef="#ctx0" brushRef="#br0" timeOffset="30908.127">8111 14851 373 0,'0'-6'249'0,"1"-5"-26"16,-1-5-69-16,-1 0-35 0,-5 0-55 15,-2 1-16-15,-5 4-21 16,-3 3-7-16,0 8-13 16,-4 1-6-16,3 10-8 15,3 2-4-15,5 5-1 16,4 1-1-16,5-1 4 15,5-3 3-15,4-6 6 16,3-5 2-16,4-5 4 16,1-1 0-16,-3-3-2 15,0 4-4-15,-3 6 11 16,-1 3 5-16,3 10 5 16,1 8 20-16,-3 5 13 15,-3 1 5-15,-12 0 17 16,-4-3-5-16,-9-7-6 15,-3-6 0-15,-5-11-8 16,-3-3-6-16,3-12-19 0,1-7-11 16,12-4-33-16,6-3-50 15,12 4-198-15</inkml:trace>
  <inkml:trace contextRef="#ctx0" brushRef="#br0" timeOffset="31111.2365">8253 14880 996 0,'6'2'419'0,"7"2"-250"16,1 3-50-16,11 4-65 16,1 3-23-16,-1 5-23 15,2 4-3-15,-7 4-11 16,-2 0-42-16,-2-8-139 15,-2-6-240-15</inkml:trace>
  <inkml:trace contextRef="#ctx0" brushRef="#br0" timeOffset="31251.7961">8442 14884 755 0,'-12'4'443'15,"-4"5"-48"-15,-7 3-197 16,1 4-52-16,-1 5-72 0,-2 0-29 15,-1 6-35-15,2-3-22 16,3-3-162-16</inkml:trace>
  <inkml:trace contextRef="#ctx0" brushRef="#br0" timeOffset="32026.2402">8979 14402 474 0,'-1'-3'349'15,"-3"-1"19"-15,1 12-169 16,-2 9-44-16,5 20-72 15,1 7-22-15,4 9-27 16,1 4-12-16,3-4-9 16,2-2 2-16,2-14-16 15,1-10-60-15</inkml:trace>
  <inkml:trace contextRef="#ctx0" brushRef="#br0" timeOffset="32197.8396">8806 14585 926 0,'11'2'356'15,"22"-2"-248"-15,12 0-24 16,14-6-11-16,6 2-27 16,9 3-28-16,-3 1 35 15,-6 2-452-15</inkml:trace>
  <inkml:trace contextRef="#ctx0" brushRef="#br0" timeOffset="33041.3953">9720 14166 901 0,'-1'-5'385'16,"-1"-3"-210"-16,-1 3-42 15,0 13-63-15,3 11-27 0,6 17-31 16,1 15-2-16,6 26 4 16,9 5 1-16,7 4 0 15,-1-7-1-15,0-18 2 16,-5-9 2-16,-3-18 5 16,1-9 1-16,0-17 10 15,-4-6 5-15,-2-13 4 16,-2-11 1-16,1-14-10 15,-3-8-8-15,-2-9-11 16,3-1-5-16,-2-7-4 16,0-1-2-16,-4 3-3 15,-1 4-1-15,-1 15 0 16,-1 13-2-16,-1 17-9 16,-1 8-6-16,4 14-10 0,2 8-3 15,7 20 5-15,5 9 5 16,13 11 10-16,0 5 6 15,5-5 4-15,0-6 3 16,-10-8 2-16,-4-7-1 16,-5-9 1-16,-1-2 0 15,-6-9 3-15,2-4 0 16,-3-10 7-16,-3-5 3 16,4-15 1-16,-1-10 0 15,5-19-5-15,1-8-4 16,-4-20-2-16,2-1 0 0,-5-8-1 15,-2 3 0-15,-3 14-4 16,-2 12-1-16,-2 25-2 16,-5 5-1-16,1 13-5 15,2 0 22-15,4 7-159 16,4 2-163-16</inkml:trace>
  <inkml:trace contextRef="#ctx0" brushRef="#br0" timeOffset="37429.2184">1942 14196 424 0,'-3'-6'296'16,"-1"-4"36"-16,3 8-88 15,3 14-107-15,3 9-31 16,5 20-67-16,-2 16-12 16,5 15-17-16,2 6-4 15,-1 5 5-15,1-4 4 16,-6-15 5-16,0-7 2 0,-9-25-97 16,0-12-139-16</inkml:trace>
  <inkml:trace contextRef="#ctx0" brushRef="#br0" timeOffset="37726.0481">2319 14141 588 0,'2'2'246'0,"-3"8"-112"16,-4 9-31-16,-15 11 16 15,-10 7 3-15,-8 9-19 16,-10 4-17-16,-1-1-43 16,7 3-19-16,5-3-22 15,11-6-5-15,14-5-7 16,5-8 4-16,20-6 3 0,10 0 3 16,15-7 6-16,12 1-3 15,10 0 1-15,0-2 3 16,1-1 4-16,-8-2 1 15,-11-5-78-15,-6-3-154 16</inkml:trace>
  <inkml:trace contextRef="#ctx0" brushRef="#br0" timeOffset="37944.7536">2651 14669 947 0,'0'8'373'16,"-3"5"-206"-16,2 8-93 15,1 10-4-15,6 7-11 16,0 2-28-16,2 2-16 16,0-10-3-16,-2-10-93 15,-3-11-151-15</inkml:trace>
  <inkml:trace contextRef="#ctx0" brushRef="#br0" timeOffset="38241.5608">2710 14653 531 0,'11'-9'297'0,"12"-5"-51"0,3 4-107 16,2 11-74-16,-3 6-18 15,-13 13 1-15,-8 6 2 16,-22 3 0-16,1 3-6 15,-4-10-14-15,2-6-4 16,8-9-19-16,3-5-13 16,14-5-15-16,6-2-5 15,7-2 6-15,9 0 7 0,10 8-4 16,3 4 6-16,3 12 4 16,-11 5 4-16,-25 6 25 15,-3 2 12-15,-16 3 31 16,-10-7 8-16,-14-8-4 15,-12-8-12-15,1-14-37 16,7-5-54-16,14-12-418 16</inkml:trace>
  <inkml:trace contextRef="#ctx0" brushRef="#br0" timeOffset="38616.4708">3379 14629 767 0,'17'0'387'15,"7"-1"-140"-15,22 2-73 16,5-1-7-16,18 1-58 15,2-1-23-15,1 0-38 16,-1 0-26-16,-15 0-487 16</inkml:trace>
  <inkml:trace contextRef="#ctx0" brushRef="#br0" timeOffset="39007.1328">4238 14181 1236 0,'0'5'442'16,"0"17"-348"-16,-1 18-40 0,1 35 2 16,0 13 10-16,-1 18-14 15,1-2-7-15,0-11-15 16,3-8-7-16,7-32-41 15,2-15-68-15,8-29-443 16</inkml:trace>
  <inkml:trace contextRef="#ctx0" brushRef="#br0" timeOffset="39257.0408">4675 14190 882 0,'-15'13'374'0,"-14"12"-184"16,-11 13-77-16,-5 8 0 16,-6 7-21-16,-1 2-27 15,-7-4-37-15,3-2-10 16,14-8-18-16,10-11-7 16,29-5 11-16,8-5 11 15,25-5 20-15,10 3 14 16,16 2-3-16,0 0-7 15,0 2-11-15,-3 1-4 0,-3-4-5 16,2-1-20-16,-13-4-131 16,-2-5-133-16</inkml:trace>
  <inkml:trace contextRef="#ctx0" brushRef="#br0" timeOffset="39600.7098">4930 14806 721 0,'-7'16'334'0,"-9"19"-125"15,-1 1-46-15,-3-9-66 16,6-1-19-16,11-9-47 16,2-10-5-16,4-9 0 15,5-11-2-15,1-15 0 0,6-6-10 16,5-11-10-16,-4-5-3 15,3 2 0-15,-4 5 0 16,-2 13 2-16,-3 8-2 16,-6 15 5-16,0 7 6 15,-3 14 12-15,7 7 4 16,6 9 3-16,-3 2-1 16,10 7 3-16,3-1-1 15,-1-1-4-15,5-3-3 0,-8-9-8 16,-7-5-15-16,-5-8-123 15,-4-6-194-15</inkml:trace>
  <inkml:trace contextRef="#ctx0" brushRef="#br0" timeOffset="39725.7147">4898 14864 918 0,'4'-5'433'0,"12"-3"-124"16,8 0-169-16,11 4-72 15,8 1-20-15,6 3-82 16</inkml:trace>
  <inkml:trace contextRef="#ctx0" brushRef="#br0" timeOffset="41404.7411">10631 14644 775 0,'-2'-3'328'0,"-4"6"-201"16,2 3-50-16,4 13-52 15,2 11-10-15,3 10 16 16,2 4 9-16,2 2 10 16,0-6 2-16,-3-7-8 15,-1-9-6-15,-3-15 5 16,0-4 3-16,-4-15 7 16,0-6 0-16,-4-13-11 0,-3-9-8 15,-2-7-15-15,-1 1-5 16,4 2-11-16,6 7-4 15,9 8-11-15,3 5-7 16,12 15-12-16,2 0 0 16,6 6 5-16,8 5 7 15,0-4-48-15,-2 2-71 16</inkml:trace>
  <inkml:trace contextRef="#ctx0" brushRef="#br0" timeOffset="41623.4392">10655 14743 721 0,'13'3'354'0,"12"0"-124"16,9-3-44-16,3-3-70 15,3-1-40-15,1 1-36 16,0 0-89-16</inkml:trace>
  <inkml:trace contextRef="#ctx0" brushRef="#br0" timeOffset="42388.8498">11559 14433 647 0,'14'-4'273'15,"28"1"-126"-15,8 3-26 16,22 0-8-16,11 3-18 15,8 3-45-15,5 1-11 16,-9-1-17-16,-12 0-2 16,-24-5-58-16,-12-1-93 0</inkml:trace>
  <inkml:trace contextRef="#ctx0" brushRef="#br0" timeOffset="42623.1875">11728 14575 390 0,'-3'-3'234'0,"0"1"-16"16,11 2-43-16,16-1-46 16,13 2-28-16,22-1-38 15,5 0-14-15,16 3-23 16,-3 1-4-16,-10-2-3 15,-2-2-1-15,-18-7-86 16,-9 0-230-16</inkml:trace>
  <inkml:trace contextRef="#ctx0" brushRef="#br0" timeOffset="42795.0039">12224 14328 742 0,'5'1'334'16,"12"5"-116"-16,2 8-111 15,12 9-39-15,-1 4 16 0,-3 8-5 16,1-1-9-16,-13-1-8 16,-5-4-21-16,-14-7-15 15,-4-3 11-15,-10-2-117 16,-4-3-103-16</inkml:trace>
  <inkml:trace contextRef="#ctx0" brushRef="#br0" timeOffset="43138.6727">11839 14338 726 0,'-9'4'314'0,"-15"10"-111"0,-11 3-93 16,-16 5-23-16,-5 4-3 16,-8 1-39-16,8-2-20 15,19-4-22-15,11-3-10 16,21-3-13-16,7-2 4 15,24 5 18-15,11 2 11 0,19 3 12 16,9 4-2-16,-2-3 7 16,2-1-74-16</inkml:trace>
  <inkml:trace contextRef="#ctx0" brushRef="#br0" timeOffset="44560.2131">13235 14237 578 0,'-9'11'230'0,"-9"10"-136"16,-2 18-49-16,7 10 2 15,13 11 10-15,15 5-2 0,22-8-20 16,6-5-8-16,19-15 2 16,10-14 7-16,16-20 13 15,1-11 40-15,-14-23 46 16,-9-11 15-16,-24-16 36 15,-13-7-15-15,-25-10-12 16,-16 1-1-16,-41 6-20 16,-23 8-26-16,-38 21-53 15,-5 17-29-15,4 27-43 16,13 13-8-16,30 19-47 16,13 0-57-16,31 5-192 15</inkml:trace>
  <inkml:trace contextRef="#ctx0" brushRef="#br0" timeOffset="44919.5365">13699 14224 706 0,'-13'10'409'16,"-19"9"-96"-16,-10 13-116 16,-5 9-49-16,-10 7-86 15,6 3-22-15,9-3-31 16,6-3-13-16,18-10-176 16</inkml:trace>
  <inkml:trace contextRef="#ctx0" brushRef="#br0" timeOffset="45364.7339">14311 14383 1019 0,'14'0'371'15,"18"-2"-303"-15,8 0-19 0,15-2-18 16,6 1-11-16,1 0-14 15,-2 2-1-15,-9 1-90 16,-16 1-79-16</inkml:trace>
  <inkml:trace contextRef="#ctx0" brushRef="#br0" timeOffset="45552.1588">14374 14483 472 0,'8'4'307'16,"5"1"11"-16,16-1-178 15,10 2-15-15,14-4-66 16,1 4-23-16,-1-3-23 16,-5 0-21-16</inkml:trace>
  <inkml:trace contextRef="#ctx0" brushRef="#br0" timeOffset="46317.6033">15144 13997 862 0,'2'5'358'0,"2"6"-169"16,5 20-144-16,4 20-30 15,3 18 16-15,3 10 8 16,7 17-2-16,3-3-1 16,-5-17-3-16,-2-14-4 15,-1-27 14-15,-4-19 14 16,4-15 19-16,0-7 4 16,-4-22-12-16,1-8-14 0,1-20-22 15,-3-10-7-15,-2-10-5 16,-5 1-2-16,-1 9-11 15,1 8-6-15,3 24-2 16,-2 14-8-16,2 20-10 16,-1 12-4-16,0 20-6 15,3 13 4-15,1 18 15 16,3 13 6-16,7 5 5 16,-3-5 3-16,5-14 5 15,-10-16 0-15,1-23 5 16,2-7 3-16,-3-18 11 15,3-12 3-15,-4-13 3 16,1-18-2-16,0-19-7 16,0-7-1-16,2-12 5 15,2 3-2-15,3 16-7 0,2 6-4 16,-9 13-13-16,-3 9-4 16,-6 5-56-16,-5 9-64 15</inkml:trace>
  <inkml:trace contextRef="#ctx0" brushRef="#br0" timeOffset="46692.5504">16029 14519 705 0,'-1'11'333'16,"-4"0"-92"-16,0 11-147 15,4 1 13-15,0 0-11 16,1 1-10-16,0-5-23 16,2-5-9-16,-1-11-2 15,3-5 1-15,-5-13-1 16,0-4-2-16,-3-8-18 15,3-2-7-15,1-6-9 16,-7-9-3-16,4-2-6 16,-3 1-6-16,6 10-7 15,8 7-5-15,5 11-13 0,6 3-4 16,5 5-1-16,3 4 3 16,13 6-80-16,2-1-94 15</inkml:trace>
  <inkml:trace contextRef="#ctx0" brushRef="#br0" timeOffset="46879.9708">15985 14498 609 0,'2'4'334'15,"-1"-1"-84"-15,19 1-116 16,10-1-19-16,7-4-70 16,9 0-24-16,2 2-132 15</inkml:trace>
  <inkml:trace contextRef="#ctx0" brushRef="#br0" timeOffset="47379.8525">16362 14630 222 0,'-5'-6'126'0,"-5"-5"7"15,-4 4-13-15,-4 2-31 16,-2 4-11-16,3 6-45 16,3 3-21-16,2 3-18 15,9 3-3-15,3-4-1 16,2 0 3-16,10-2 5 15,-2-1 4-15,5-4 14 16,0-3 23-16,0 0 45 16,2 1 17-16,1 6 29 15,-2 6 2-15,0 9-11 16,-5-2 5-16,-11 9 1 16,-2-1-10-16,-16 2-12 15,-4-2-14-15,-7-8-26 16,-7-7-6-16,0-14-18 15,0-7-10-15,11-10-25 16,13-2-31-16,12 0-99 0,3 3-70 16</inkml:trace>
  <inkml:trace contextRef="#ctx0" brushRef="#br0" timeOffset="47551.7165">16489 14759 932 0,'9'0'450'0,"4"0"-171"0,8 2-155 16,-1 5-41-16,2 9-56 15,0 4-14-15,-6 7-12 16,4 0 14-16,-9-6-92 16,-3-6-62-16</inkml:trace>
  <inkml:trace contextRef="#ctx0" brushRef="#br0" timeOffset="47692.298">16686 14733 757 0,'-14'3'441'0,"-9"6"-41"16,-5 5-152-16,6 11-116 16,-6 3-46-16,-6 2-55 15,3-1 5-15,3-8-149 16</inkml:trace>
  <inkml:trace contextRef="#ctx0" brushRef="#br0" timeOffset="48317.1632">17131 14231 778 0,'0'-3'439'16,"0"1"-27"-16,1 15-310 16,-2 11-40-16,7 24-38 15,0 7-3-15,3 7 3 16,3 0 2-16,-4-10-2 16,2-7-2-16,-1-15-49 15,-3-8-76-15</inkml:trace>
  <inkml:trace contextRef="#ctx0" brushRef="#br0" timeOffset="48473.3445">16984 14474 985 0,'4'1'440'16,"3"2"-190"-16,19-1-145 0,7-2-16 15,21-3-37-15,8 0-16 16,11 0-27-16,4 3-21 15</inkml:trace>
  <inkml:trace contextRef="#ctx0" brushRef="#br0" timeOffset="49191.9256">17781 14105 793 0,'-1'-2'426'0,"-4"-5"-85"15,5 9-233-15,3 13-31 16,7 18-43-16,4 13-2 15,9 21 8-15,2 8-4 16,4 0-9-16,2-1-4 16,-3-18-2-16,3-9 1 15,-3-17 3-15,-11-20 3 16,4-8 8-16,-6-9 3 0,-5-20-5 16,8-2-5-16,-6-24-12 15,-2-5-4-15,4-8-4 16,-1-1 0-16,-2 13-4 15,-1 6-3-15,-7 22-5 16,1 9-13-16,-4 20-16 16,4 16-1-16,4 20 1 15,3 15 9-15,4 13 16 16,1 2 4-16,6-6 4 16,2-5 3-16,2-18 4 15,2-10 3-15,-3-18 11 16,1-12 4-16,-2-20 4 15,0-9-2-15,2-18-2 16,-2-9 2-16,0-17-1 16,-4-2-3-16,-8 3-9 15,4 9-8-15,-10 17-7 0,2 13-3 16,-5 13-10 0,-7 6-23-16,2 17-167 0</inkml:trace>
  <inkml:trace contextRef="#ctx0" brushRef="#br0" timeOffset="49613.7028">18606 14546 928 0,'-1'6'345'0,"-3"11"-224"16,1 5-22-16,2 2 11 15,1 5 0-15,3-7-37 16,2 0-16-16,-1-13-1 15,-1-7 13-15,1-7 7 16,-3-10 1-16,3-5-21 16,-1-8-16-16,-6-11-13 15,0-4-4-15,-4-8-8 0,1 2-5 16,6 5-9-16,5 5-5 16,5 9-6-16,1 8-5 15,7 12-11-15,2 5 0 16,10 8 2-16,4 6 4 15,9-1-28-15,2 2-48 16,6 2-198-16</inkml:trace>
  <inkml:trace contextRef="#ctx0" brushRef="#br0" timeOffset="49816.8117">18628 14520 693 0,'-2'3'345'0,"2"7"-63"16,4 0-73-16,13-4-48 16,6 3-24-16,9-3-70 15,9-2-23-15,3 1-95 16</inkml:trace>
  <inkml:trace contextRef="#ctx0" brushRef="#br0" timeOffset="51823.9741">19546 14357 542 0,'7'2'216'16,"16"0"-90"-16,15 2-36 15,32-1-3-15,17 0-6 16,14 3-48-16,7 2-16 16,-9 6-11-16,-6 2 0 15,-16-2-1-15,-11-1-78 16</inkml:trace>
  <inkml:trace contextRef="#ctx0" brushRef="#br0" timeOffset="52073.9292">19719 14515 400 0,'1'0'233'16,"4"-3"-55"-16,26 3-46 16,13-1-5-16,23 3-45 15,5 3-16-15,12-1-30 16,-1-2-10-16,-3-2-12 16,-6 0 0-16,-21 1 1 15,-11-1-13-15</inkml:trace>
  <inkml:trace contextRef="#ctx0" brushRef="#br0" timeOffset="52277.0228">20226 14293 836 0,'14'6'328'0,"8"4"-184"0,11 12-98 15,4 6 2-15,3 9-7 16,0 1-13-16,-12-1-15 15,-8 0-2-15,-12-10 4 16,-12-6 6-16,-11-5 1 16,-9-9-14-16,-17 0-86 15,-1 1-177-15</inkml:trace>
  <inkml:trace contextRef="#ctx0" brushRef="#br0" timeOffset="52636.283">19672 14245 474 0,'3'-2'328'15,"-1"-4"33"-15,0 6-140 16,-4 0-100-16,1 0-30 16,-26 30-37-16,-44 37-19 15,33-18-19-15,-1 0-4 0,8-6-4 16,9-3-2-16,9-14-6 15,13-2 17-15,20-8 24 16,16 2 15-16,26 0 16 16,6 1-14-16,10 3-54 15</inkml:trace>
  <inkml:trace contextRef="#ctx0" brushRef="#br0" timeOffset="54119.8885">1839 15941 644 0,'5'2'290'0,"17"1"-76"16,19-1-117-16,27-4-41 15,14-2 4-15,18-2-30 16,11 3-16-16,2 3-8 15,-6-2-2-15,-18 5-67 0,-20-2-118 16</inkml:trace>
  <inkml:trace contextRef="#ctx0" brushRef="#br0" timeOffset="54354.2232">2059 16033 679 0,'5'1'265'0,"11"-1"-125"16,14 6-60-16,22 2 2 15,4-6-6-15,17 5-46 16,7-7-13-16,-4-1-9 15,2 1 20-15</inkml:trace>
  <inkml:trace contextRef="#ctx0" brushRef="#br0" timeOffset="54619.784">2533 15761 890 0,'5'1'367'0,"4"4"-181"0,15 6-84 15,13 6-26-15,1 3-13 16,13 5-35-16,-11 1-9 16,-6-4-6-16,-6 1 2 15,-16-5 5-15,0-5 1 16,-14-3 3-16,-5-1-2 0,-4 0-3 15,-6 7-7 1,-3 7-23-16,-1-6-89 0</inkml:trace>
  <inkml:trace contextRef="#ctx0" brushRef="#br0" timeOffset="55080.3058">1981 15776 659 0,'2'0'363'0,"1"-1"-52"15,-6 4-138-15,2-3-34 16,0 0-53-16,-24 20-31 0,-43 32-34 15,28-28-7-15,0-1-5 16,3-2-5-16,12-1-11 16,7-2-6-16,18 2-7 15,7 5 6-15,16-6 14 0,5 5 6 16,17-5 9 0,10-1-1-16,9-1-75 0</inkml:trace>
  <inkml:trace contextRef="#ctx0" brushRef="#br0" timeOffset="58290.179">3553 15634 486 0,'-2'-2'318'0,"-2"-3"5"15,2 9-145-15,2-4-84 16,4 23-29-16,18 64-22 16,-5-19-3-16,10 20-15 15,-4-2-5-15,-1-1-4 16,1-5 0-16,-5-26 2 15,3-10 2-15,-5-25 14 16,2-16 7-16,2-21 6 16,0-17 0-16,8-21-11 15,-5-12-7-15,-4-9-9 16,-4 4-2-16,-6-1-4 16,4 9 2-16,-4 10 0 15,-2 14 1-15,0 20-4 16,0 13-9-16,-1 27-8 0,6 14-5 15,0 22 1-15,-4 8 2 16,13 12 4-16,-9 3 2 16,14-1 3-16,-3-7 2 15,1-20 2-15,1-9 2 16,-3-27 11-16,0-6 8 16,-1-14 25-16,1-16 5 15,-2-20 0-15,2-15-5 0,1-17-10 16,2-6 0-16,-1-11-1 15,1 2-5-15,-3 4-14 16,-5 7-11-16,-9 25-12 16,-1 16-6-16,-10 19-40 15,-7 15-35-15,-4 21-166 16</inkml:trace>
  <inkml:trace contextRef="#ctx0" brushRef="#br0" timeOffset="58680.7078">4437 16093 870 0,'-3'6'373'0,"-2"4"-180"16,3 15-112-16,2 12-7 16,0 1 0-16,4 7-3 15,-1-4-2-15,6-6-2 16,-4-7-12-16,-3-14-4 16,2-12 12-16,-4-5 4 15,3-12-5-15,0-6-4 0,-1-10-23 16,-2-6-11-16,-5-7-8 15,0 0-4-15,-6 3-6 16,2 1-3-16,4 10-7 16,3 2-3-16,12 15-6 15,2-3-3-15,8 8-5 16,7 5 0-16,3-3-80 16,13 13-54-16,1 3-400 15</inkml:trace>
  <inkml:trace contextRef="#ctx0" brushRef="#br0" timeOffset="58868.1572">4437 16194 655 0,'-5'6'309'0,"0"7"-114"0,9-2-60 15,14-1-64-15,11-2-25 16,13-6-34-16,5 0-32 16</inkml:trace>
  <inkml:trace contextRef="#ctx0" brushRef="#br0" timeOffset="59118.1045">5010 15998 1058 0,'6'-1'417'15,"8"0"-261"-15,20 1-106 16,6 0-5-16,10 0-21 15,2 0-12-15,-4 0-26 16,-4 0-88-16</inkml:trace>
  <inkml:trace contextRef="#ctx0" brushRef="#br0" timeOffset="59305.5293">5025 16117 1052 0,'1'-2'423'16,"15"-1"-267"-16,8 0-41 15,18 4-17-15,6 5-32 16,7 3-35-16,1 2 23 0,-8 0-321 16</inkml:trace>
  <inkml:trace contextRef="#ctx0" brushRef="#br0" timeOffset="59735.2551">5678 15996 1074 0,'3'1'417'0,"13"2"-269"0,12-1-35 15,31-2-4-15,12 0-23 16,13 0-40-16,0-2-11 15,-15-3-28-15,-2 3-74 16</inkml:trace>
  <inkml:trace contextRef="#ctx0" brushRef="#br0" timeOffset="60539.0929">6473 15714 898 0,'1'-10'405'16,"1"-6"-185"-16,-2 2-35 16,0 14-67-16,-2 11-36 15,-2 20-47-15,9 18-25 16,-1 21-6-16,7 7 0 0,0 6 2 31,0-4 1-31,4-15 3 16,2-11 1-16,5-21 1 15,-1-10 2-15,-1-18 7 16,0-14 3-16,-5-22 1 0,1-12-3 16,3-17-8-16,0-2-2 15,1-2 0-15,-5-5 0 16,-1 5-1-16,-3 2-3 16,-2 9-5-16,4 14 4 15,-6 20 1-15,1 13-5 16,2 24-3-16,0 13-10 15,9 21-4-15,-3 6 4 16,4 10 6-16,2 6 3 16,-6-9 3-16,7 0 3 15,-6-20 2-15,4-11 2 0,-2-11 3 16,-7-12 6-16,2-12 7 16,-6-14 2-16,5-20-2 15,1-4-5-15,4-10-7 16,2-4-4-16,0-1 3 15,-2-6 1-15,0-5-1 16,2 1-1-16,-9 7-5 16,0 6-14-16,-11 23-96 15,-4 7-123-15</inkml:trace>
  <inkml:trace contextRef="#ctx0" brushRef="#br0" timeOffset="64959.8927">7314 16131 475 0,'0'15'252'0,"4"20"-50"15,-3 4-61-15,-6-2-41 16,2 1-20-16,-4-11-12 16,4-5 5-16,3-13 22 0,-4-9 1 15,-1-12-19-15,-2-10-18 16,-1-10-39-16,1-9-7 15,2-8-9-15,-2-1 15 16,-4-1 21-16,7 8 8 16,-2 13 11-16,2 5-14 15,8 10-26-15,3 0-15 16,10 3-20-16,10 0-5 16,8 2 1-16,5 2 5 0,5 8-53 15,-4-1-61-15,-1 1-270 16</inkml:trace>
  <inkml:trace contextRef="#ctx0" brushRef="#br0" timeOffset="65162.9827">7330 16162 572 0,'0'1'320'0,"1"4"-27"16,9-1-107-16,1 0-99 16,4-3-9-16,9-1-38 15,2 1-21-15,12-1-43 0,-1 3-145 16</inkml:trace>
  <inkml:trace contextRef="#ctx0" brushRef="#br0" timeOffset="65670.6457">7627 16275 297 0,'1'-2'204'0,"1"-3"6"0,-1-1-58 16,-1 5-64-16,-1 0-21 15,0 0-5-15,-3-5 12 16,2 2 17-16,-16-7 6 16,-27 0-21-16,31 20-19 15,8 6-35-15,5 4-16 16,4-1-11-16,8 2-1 15,4-6 3-15,2-4 1 0,-1-8 2 16,-4-4 1-16,-3-10 3 16,-1 0 3-16,-2 2 0 15,0 1 0-15,-4 9-6 16,2 3 8-16,1 11 4 16,4 3 2-16,-1 11 9 15,-4 3-4-15,-8-1 4 16,-1 1 3-16,-9 0 11 15,-4-5 1-15,-5-12 1 16,-3-5-2-16,-3-18-13 16,4-6-8-16,9-3-17 15,8-1-20-15,8 0-94 16,6 1-91-16</inkml:trace>
  <inkml:trace contextRef="#ctx0" brushRef="#br0" timeOffset="65951.8604">7799 16398 769 0,'3'-1'366'0,"3"4"-120"16,-4-2-97-16,-2-1-58 15,0 0-29-15,11 5-43 16,41 29-8-16,-34-19-6 16,1-1-28-16,0 0-118 15,-2-4-179-15</inkml:trace>
  <inkml:trace contextRef="#ctx0" brushRef="#br0" timeOffset="66139.2835">7944 16378 985 0,'-6'0'435'0,"-6"4"-216"0,-3 4-54 15,-4 6-56-15,-4 3-31 16,-3 4-36-16,6 6-14 15,-7-4-18-15,10 1-25 16</inkml:trace>
  <inkml:trace contextRef="#ctx0" brushRef="#br0" timeOffset="67123.4272">8438 15976 499 0,'7'2'239'0,"8"0"-29"16,25-1-134-16,15-1-8 15,30 0-15-15,5 0-30 16,9 2-20-16,1 10-1 15,-18-3 5-15,-2 1 1 16,-17 2-207-16</inkml:trace>
  <inkml:trace contextRef="#ctx0" brushRef="#br0" timeOffset="67357.747">8577 16085 856 0,'15'0'335'16,"13"1"-212"-16,28 2-84 16,9 0 5-16,15-2-12 15,1-1-8-15,-3 1-9 16,-4 3-3-16,-10 0-18 15,-6-2-73-15</inkml:trace>
  <inkml:trace contextRef="#ctx0" brushRef="#br0" timeOffset="67607.7223">9146 15830 793 0,'10'9'357'0,"7"5"-151"0,8 11-111 16,4 4 1-16,-9-5-30 15,0 3-13-15,-1-5-28 16,-3-1-9-16,0-2-5 16,3 3 1-16,-12-7-2 15,-8-1-7-15,-12 8-13 16,-6-1-9-16,-20 5-25 15,-3 3-35-15</inkml:trace>
  <inkml:trace contextRef="#ctx0" brushRef="#br0" timeOffset="67998.2206">8678 15800 469 0,'0'0'302'0,"-3"4"20"16,-6 8-154-16,-12 16-72 15,-8 2-1-15,-13 4-11 16,-3 1-9-16,-2-7-34 16,5 3-13-16,15-8-19 15,4-2-9-15,19-5 10 16,7 2 2-16,14 2 4 15,11 5 3-15,15 7-13 16,3-3-2-16</inkml:trace>
  <inkml:trace contextRef="#ctx0" brushRef="#br0" timeOffset="69779.0513">9959 15513 900 0,'-1'-2'393'0,"0"-8"-243"15,6 23-48-15,4 6-13 16,15 27-48-16,3 17-3 0,6 17-13 16,0 11-6-16,-2-5-2 15,-1 0 3-15,0-13 4 16,-2-12-1-16,-11-24 2 15,1-8 0-15,-7-29 4 16,1-9 2-16,-1-18-1 16,-8-12-1-16,2-10-13 15,-3-3-10-15,6-2-11 16,5 1-4-16,0 3-1 16,2-1 5-16,0 7 4 15,-5 3 0-15,-5 12-4 16,-2 9-9-16,-3 22-10 15,-1 13-4-15,1 26-2 16,2 12 7-16,9 16 8 16,0 2 6-16,9-2 8 15,0-10 4-15,5-18 5 0,4-9 2 16,-6-22 12-16,1-8 19 16,-3-19 14-16,-3-12 9 15,5-12 4-15,-5-9-15 16,2-13-11-16,-3-7-8 15,-5-13-18-15,4 4-7 16,-2 11-9-16,-4 5-6 16,4 28-51-16,-10 3-50 0,-1 15-252 15</inkml:trace>
  <inkml:trace contextRef="#ctx0" brushRef="#br0" timeOffset="70161.6564">10757 16061 961 0,'-3'9'396'0,"2"17"-224"0,-6 8-31 16,4 5-31-16,4 1-24 16,2-4-43-1,0-6-12-15,1-12-11 16,-3-3 0-16,3-15 6 16,5-8 1-16,-2-13 2 15,-5-13-4-15,-2-7-9 16,3-1-1-16,-8-5-5 15,5 3 0-15,0 11-7 16,-3 0-2-16,8 13-5 16,3 5-5-16,4 2-10 15,3 2-3-15,13 11-96 16,6 0-100-16</inkml:trace>
  <inkml:trace contextRef="#ctx0" brushRef="#br0" timeOffset="70372.3367">10754 16184 1001 0,'8'2'399'0,"18"5"-287"15,8 0-21-15,15-3-36 16,6 1-96-16</inkml:trace>
  <inkml:trace contextRef="#ctx0" brushRef="#br0" timeOffset="70716.0049">11440 15868 1016 0,'12'6'437'16,"7"-2"-251"-16,22 1-85 16,9-5-15-16,14-3-51 15,-3-1-14-15,-8 0-87 16,-5 1-104-16</inkml:trace>
  <inkml:trace contextRef="#ctx0" brushRef="#br0" timeOffset="70919.0825">11516 16019 842 0,'10'8'427'16,"3"-3"-126"-16,23-1-153 16,4-5-13-16,14-2-63 15,-5 2-21-15,-6 1-34 16,2 1-56-16</inkml:trace>
  <inkml:trace contextRef="#ctx0" brushRef="#br0" timeOffset="71942.922">12364 15918 742 0,'4'3'358'15,"7"2"-127"-15,18 0-93 16,12 1-11-16,27 0-49 16,2-1-26-16,12 0-29 15,-3 1-5-15,-14 1-127 16</inkml:trace>
  <inkml:trace contextRef="#ctx0" brushRef="#br0" timeOffset="74473.5467">13226 15414 634 0,'-2'0'353'0,"2"3"-77"15,0 15-118-15,1 15-39 16,2 24-29-16,-4 8-11 16,1 17-24-16,1 1-12 15,-1-5-21-15,6-9-2 16,1-18-3-16,-4-11-8 15,2-24-160-15,-1-2-284 16</inkml:trace>
  <inkml:trace contextRef="#ctx0" brushRef="#br0" timeOffset="74661.0532">13211 15415 955 0,'9'-1'352'0,"21"0"-274"16,11 2-47-16,19 2-23 15,13 3-2-15,8 2-36 16,-4 0-121-16</inkml:trace>
  <inkml:trace contextRef="#ctx0" brushRef="#br0" timeOffset="74864.1029">13208 15716 790 0,'5'3'343'16,"12"3"-152"-16,10 2-77 15,27 0-23-15,6-1-30 0,16 1-39 16,-1-4-48-16</inkml:trace>
  <inkml:trace contextRef="#ctx0" brushRef="#br0" timeOffset="75449.671">13645 16009 393 0,'8'-8'285'0,"10"-6"8"16,-2-2-94-16,-4 2-26 16,-1-1-43-16,-7-5-18 15,-5 2-28-15,-1 1-16 16,-3 2-30-16,-9 2-11 16,1 4-16-16,-10-1-5 15,-3 8-11-15,9 8-6 16,-2 8-9-16,11 8-1 0,8 6 3 15,2 4 4 1,11-6 7-16,-1-6 3 0,3-9-15 16,4-8-4-16,-3-8 1 15,-4-5 0-15,-1-2 22 0,-6-2 4 16,3 7 0-16,-1 0-1 16,-4 7 8-16,6 5 3 15,1 8 6-15,1 11 11 16,-5 3 4-16,-8 3 1 15,-7 7 10-15,-6-6-3 16,-4-2-6-16,-1-1 5 0,-10-15-4 16,-4-11-1-16,3-16-9 15,-2-7-12-15,17-6-24 16,10 1-31-16,13 6-85 16,11 5-88-16</inkml:trace>
  <inkml:trace contextRef="#ctx0" brushRef="#br0" timeOffset="75668.3543">13850 16122 701 0,'10'7'400'16,"9"6"-10"-16,7 5-291 0,3 3-20 16,1 6-46-16,0-1-13 15,-7-1-25-15,-5-8-53 16</inkml:trace>
  <inkml:trace contextRef="#ctx0" brushRef="#br0" timeOffset="75824.5824">14063 16095 1348 0,'-16'15'553'0,"-23"22"-351"15,-3 5-43-15,-2 0-84 16,1 0-30-16,9-9-12 16,5-5-67-16,17-12-199 15</inkml:trace>
  <inkml:trace contextRef="#ctx0" brushRef="#br0" timeOffset="76386.9173">13280 15194 704 0,'-10'0'356'16,"-7"3"-95"-16,5 1-141 15,11 1-30-15,23 3-28 0,16 0-19 16,31-2-20-16,8-2-5 15,13-1-13-15,-2 2-1 16,-5 2 2-16,-5 2-19 16,-17-2-134-16,-5-4-182 15</inkml:trace>
  <inkml:trace contextRef="#ctx0" brushRef="#br0" timeOffset="76605.6468">13836 15173 673 0,'8'1'339'16,"6"4"-104"-16,9 6-100 15,2 8-1-15,-2 5-21 16,-1 2-5-16,-9 4-9 16,-6-3-16-16,-7-6-22 15,0 2-12-15,-9-9-17 16,-5-1-3-16,-8-2 2 15,-6-3-54-15,-1-6-246 16</inkml:trace>
  <inkml:trace contextRef="#ctx0" brushRef="#br0" timeOffset="77121.119">14487 15823 886 0,'-3'-4'406'0,"2"2"-196"16,0 1-47-16,-1 0-78 16,-10-5-27-16,-30 2-29 15,31 15-10-15,5 4-19 16,4-3-4-16,7-2-2 16,6-2 2-16,6-4 6 0,4-2 7 15,-5-8 35-15,0 2 16 16,-14-7 25-16,-2 0 3 15,-10 3-32-15,-4 1-19 16,3 7-96-16</inkml:trace>
  <inkml:trace contextRef="#ctx0" brushRef="#br0" timeOffset="77621.0332">15132 15474 776 0,'-3'10'372'16,"-7"20"-120"-16,-8 9-83 0,-5 22-46 16,-9 5-31-16,-9 8-46 15,3-1-14-15,6-5-16 16,4-12-1-16,18-16-4 15,3-12-14-15,8-28-63 16,9-6-43-16,6-20-233 16</inkml:trace>
  <inkml:trace contextRef="#ctx0" brushRef="#br0" timeOffset="77949.0491">15101 15491 1031 0,'-5'0'415'0,"2"9"-239"16,-4 7-95-16,10 14-40 16,11 10 0-16,8 10-9 15,2 5 0-15,11 8-4 16,3 3-4-16,5-10-5 0,5-3-2 16,-3-16 0-16,-10-9 2 15,-12-17 4-15,-8-4 6 16,-18-3 8-16,-14-6-1 15,-21-1-8-15,-14-2-7 16,-15-5-14-16,-3-1-3 16,-1 9-4-16,3 1 0 15,3 8-5-15,7 6-2 0,14-9-34 16,13 4-41-16,23-2-137 16,11-2-147-16</inkml:trace>
  <inkml:trace contextRef="#ctx0" brushRef="#br0" timeOffset="78167.7475">15485 15813 1070 0,'5'-3'434'0,"15"5"-260"16,12 8-68-16,7 14-43 16,3 6-21-16,1 5-27 15,-10 2-5-15,-4-4-62 0,1-1-82 16</inkml:trace>
  <inkml:trace contextRef="#ctx0" brushRef="#br0" timeOffset="78323.9929">15802 15806 885 0,'-20'8'522'0,"-18"3"11"0,-1 14-384 16,2 2-42-16,1 8-60 16,0-2-19-16,4-3-22 15,-4-4-22-15,8-7-143 16</inkml:trace>
  <inkml:trace contextRef="#ctx0" brushRef="#br0" timeOffset="78823.9055">15392 15556 945 0,'1'1'380'16,"10"3"-193"-16,6-4-77 15,20 4-37-15,3-6-4 16,11 0-46-16,2 0-11 15,2 2-6-15,3 6-1 16,-5-5-17-16,-6 4-31 0,-14-4-70 16,-8-4-38-16,-16-3-42 15,-3-1 27-15,-11-4 72 16,-4 0 56-16,-8 5 101 16,-5-7 30-16,4-2 37 15,1 6 2-15,10-2-26 16,7 11-23-16,9 8-27 15,1 0-11-15,10 8-9 16,-1-5 6-16,3 6 17 16,-4-2 13-16,-11 1 42 15,-5 2 14-15,-19-1-7 16,-3 9-18-16,-9-2-51 16,1-2-20-16,7 6-78 15,9-7-124-15</inkml:trace>
  <inkml:trace contextRef="#ctx0" brushRef="#br0" timeOffset="85199.4652">15942 16034 584 0,'0'-5'319'0,"1"-4"-70"15,-1 5-42-15,-3 11-86 16,-4 2-37-16,-6 16-50 15,1 3-7-15,-2 2-13 16,2 4-3-16,2-7-2 16,2-2-1-16,3-10 4 15,2-7 6-15,5-11 0 0,0-9-1 16,8-8-3-16,1-9-7 16,3-1-2-16,3-1-1 15,-2-7-1-15,3 11 0 16,-6 1 0-16,-3 5-1 15,-3 12-3-15,-5-1-2 16,-1 15 0-16,-2 4 1 16,4 19-1-16,2 4 0 0,7 4-2 15,3 3 0 1,2 1 4-16,-1-3 1 0,1-6 29 16,-2-5-61-16,-3-13-115 15,-4-7-108-15</inkml:trace>
  <inkml:trace contextRef="#ctx0" brushRef="#br0" timeOffset="85347.9921">15875 16147 698 0,'3'1'322'0,"10"-1"-133"15,9 1-76-15,20-1-48 16,3-2-29-16,4-3-107 15</inkml:trace>
  <inkml:trace contextRef="#ctx0" brushRef="#br0" timeOffset="85722.9032">16144 16070 1037 0,'3'3'392'0,"11"3"-300"16,1-4-22-16,13-4-39 15,8 2-9-15,1-8-12 0,4 2-4 16,-4 4 1-16,-7-4 0 15,-9 4-7-15,-8 0-10 16,-9-7-26-16,-4 1-5 16,0-3 4-16,-5-1 11 15,4 3 21-15,1 3 1 16,1 10 11-16,4-1 11 16,-5-3 23-16,0 0 12 0,1 7 0 15,-1 9-8-15,-5 33-18 16,-3-35-11-16,2-3-53 15,3-1-102-15</inkml:trace>
  <inkml:trace contextRef="#ctx0" brushRef="#br0" timeOffset="85941.6017">16541 15988 985 0,'2'1'399'0,"-3"3"-245"16,3 1-47-16,-2-5-52 16,0 5-10-16,9 21-24 15,12 29-7-15,-12-27-7 16,-1 1-2-16,-2-2-22 16,-6-8-27-16,1-7-104 0,0-11-149 15</inkml:trace>
  <inkml:trace contextRef="#ctx0" brushRef="#br0" timeOffset="86238.4452">16573 16026 515 0,'9'-7'330'0,"11"-2"-5"16,-1 2-177-16,8 5-33 16,-3 3-43-16,-3 8-5 0,-6 7 0 15,-14-3-2-15,-7 8-7 16,-12-9-8-16,-3 0-22 15,0-1-5-15,7-6-11 16,6 0-10-16,12-5-7 16,5-3-5-16,14 3-1 15,3 1 5-15,4 2 1 16,3 9 0-16,-11 0 1 16,-5 5 3-16,-14 9 18 15,-7-2 10-15,-16 1 14 16,-2-1 4-16,-10-11-5 15,1-9-6-15,9-10-43 16,-1-8-66-16</inkml:trace>
  <inkml:trace contextRef="#ctx0" brushRef="#br0" timeOffset="86762.2379">17339 15765 700 0,'-8'0'328'0,"-3"3"-96"16,9-2-105-16,23-1-53 15,20 1 0-15,26-2-30 16,11 0-15-16,12 0-19 15,5 2-4-15,-6 5-2 16,-3 4-1-16,-23 6-7 16,-14-1-42-16,-25 0-257 15</inkml:trace>
  <inkml:trace contextRef="#ctx0" brushRef="#br0" timeOffset="86980.9052">17425 15908 763 0,'1'0'328'16,"2"3"-144"-16,17 1-64 16,15-2-37-16,7 0-15 0,29-1-27 15,2 0-8-15,12 5-7 16,-1 1 0-16,-17 1-12 15,-11-4-13-15,-21-2-167 16</inkml:trace>
  <inkml:trace contextRef="#ctx0" brushRef="#br0" timeOffset="87183.9824">17985 15721 739 0,'6'0'375'15,"5"3"-34"-15,8 7-246 16,6 5-3-16,5 5-16 16,7 4-14-16,-6 3-29 15,-7 3-8-15,-18 5-8 0,-12 5-2 16,-25-7-11-16,-6-3-45 16,-16-12-251-16</inkml:trace>
  <inkml:trace contextRef="#ctx0" brushRef="#br0" timeOffset="87527.6602">17534 15652 956 0,'-8'3'415'0,"-13"8"-207"16,-6 5-66-16,-19 11-41 15,-4 5-23-15,-3 7-35 16,5 4-11-16,15 3-22 15,11-5-9-15,25-8 11 16,16 0 8-16,37-8 11 16,16-1 7-16,16-7-10 15,5-5-22-15</inkml:trace>
  <inkml:trace contextRef="#ctx0" brushRef="#br0" timeOffset="99197.1378">1903 17323 672 0,'-21'2'335'15,"-16"2"-70"-15,12 0-95 16,15 3-73-16,17-3-7 0,29-1-38 16,19-2-22-16,33-2-11 15,5-3-7-15,18-2-6 16,1-5 2-16,-5 1 46 16,-10 2-98-16,-21 1-264 15</inkml:trace>
  <inkml:trace contextRef="#ctx0" brushRef="#br0" timeOffset="99431.4574">2037 17442 733 0,'0'6'343'15,"-11"0"-165"-15,22 0-89 16,14-4 2-16,21-7-23 0,23 0-1 16,25-5-7-16,8 2-21 15,-1 7-22-15,-11-1-1 16,-19 6 13-16,-10 2-66 16</inkml:trace>
  <inkml:trace contextRef="#ctx0" brushRef="#br0" timeOffset="99665.8091">2556 17121 669 0,'14'-1'303'0,"10"-2"-102"15,7 5-43-15,1 4-11 16,3 8-18-16,3 7-48 15,-5 0-22-15,-7 7-24 16,-9-9-8-16,-6 8-7 16,-3 2 0-16,-13 0-2 15,-6 2-2-15,-15-2-55 16,-1-1-73-16</inkml:trace>
  <inkml:trace contextRef="#ctx0" brushRef="#br0" timeOffset="100056.3295">2014 17139 767 0,'2'-5'374'0,"-2"-5"-139"16,-4 3-49-16,-16 8-73 15,-4 8-39-15,-10 14-37 16,-9 8-1-16,-1 5-10 15,5-1-3-15,11 3-22 16,11-2-10-16,17-1-14 16,10 0 5-16,22-9 26 15,11 0 11-15,22-3 16 16,2-2-1-16,4-4 46 16,-5-7-100-16</inkml:trace>
  <inkml:trace contextRef="#ctx0" brushRef="#br0" timeOffset="100782.8559">3574 16990 898 0,'-2'0'368'0,"0"7"-215"16,6 17-56-16,3 24-58 15,7 22 11-15,9 21-8 16,0 3-6-16,6 3-10 15,-1-7-5-15,-7-17-2 16,6-12 1-16,-2-23 3 16,0-16 5-16,-2-26 35 15,-3-6 7-15,1-25 2 16,2-11-5-16,-3-18-37 16,1-7-6-16,-11-4-10 15,0 3-4-15,0 12-6 16,-4 8-3-16,4 25-3 15,-3 15-6-15,2 29 0 0,0 11 0 16,1 22 2-16,5 7 6 16,5 7 0-16,0 5 2 15,8-3 1-15,-2-7 2 16,3-12 3-16,-3-13-1 16,-4-23 9-16,2-11 3 15,-6-30 5-15,-1-16 1 16,2-13-5-16,-1-9-4 15,-1-11-4-15,-1-2-2 0,0-12-6 16,4 10-2-16,-6 17-3 16,-2 16-3-16,-6 27-46 15,-6 5-77-15</inkml:trace>
  <inkml:trace contextRef="#ctx0" brushRef="#br0" timeOffset="101189.0421">4536 17617 673 0,'-6'22'329'0,"4"17"-146"16,-6 3-55-16,3 5-33 15,5-10-48-15,-3-11-13 16,4-7-5-16,-1-18 15 16,2-13 11-16,3-8 7 15,-5-18 6-15,-7-5-13 0,2-10-10 16,-2 2-9-16,7 4-16 15,4 7 4-15,-2 15 4 16,4 6-6-16,4 13-13 16,5 0-11-16,13 10-14 15,2-3 1-15,7 8-10 16,2 4-62-16,1-3-206 16</inkml:trace>
  <inkml:trace contextRef="#ctx0" brushRef="#br0" timeOffset="101376.5008">4491 17660 1015 0,'-1'7'424'0,"-3"3"-249"0,11 3-19 16,14-3-28-16,9-1-35 15,21-1-41-15,-3-4-15 16,11-2 11-16,-5-2-92 16</inkml:trace>
  <inkml:trace contextRef="#ctx0" brushRef="#br0" timeOffset="101813.8671">5201 17409 749 0,'-1'0'391'0,"4"-1"-42"0,10 1-159 16,19 0-80-16,15 0-11 15,13-3-50-15,-3-2-23 16,-4 5-14-16,-6 1-17 16,-8 4-235-16</inkml:trace>
  <inkml:trace contextRef="#ctx0" brushRef="#br0" timeOffset="102032.5743">5265 17520 794 0,'0'5'373'0,"3"-2"-122"15,11 5-63-15,23-4-43 16,12-3-2-16,11-1-33 16,2 2-23-16,-6-1-34 15,-7 1-12-15,-8 4 238 16</inkml:trace>
  <inkml:trace contextRef="#ctx0" brushRef="#br0" timeOffset="103274.5363">6167 17412 740 0,'1'0'324'0,"12"0"-134"0,8 1-52 15,21 0-34-15,12-1-14 16,12 1-41-16,8 2-17 16,-1 5-15-16,-7-3-1 15,-10 0-56-15</inkml:trace>
  <inkml:trace contextRef="#ctx0" brushRef="#br0" timeOffset="103774.1581">7276 16787 733 0,'-21'9'347'0,"-24"17"-110"16,-10 12-46-16,1 25-43 15,2 20-28-15,13 28-54 16,10 12-17-16,19 19-19 15,10-3-12-15,25-4-13 16,16-9-2-16,22-33-21 16,14-6-37-16</inkml:trace>
  <inkml:trace contextRef="#ctx0" brushRef="#br0" timeOffset="105328.5074">7507 17355 568 0,'3'-3'295'16,"4"1"-99"-16,2 2-30 15,3 13-52-15,2 9-22 0,-2 13-16 16,-2 2-9-16,-7 1-19 16,-3 1-9-16,-5-15-8 15,2 2-4-15,1-17 1 16,0-10-2-16,4-13-15 16,2-13-11-16,8-12-14 15,2-4-4-15,10-2 7 16,5 7 6-16,3 10 0 15,4 8 0-15,-5 17 7 16,-5 6 6-16,-6 20 13 16,-4 1 1-16,-10 9-2 15,-2 3-4-15,-4-1-4 16,-8-2 2-16,3-4-1 16,-2-11-1-16,1-16 5 15,6-3-1-15,9-20-9 16,-1-6-2-16,13-5-10 15,-1-5-2-15,-1 3 4 0,8 6 1 16,-8 11-3-16,5 9-1 16,-5 10 0-16,-3 8 3 15,-7 8 10-15,-2 5 5 16,-2 8 0-16,-2-2 0 16,2 4-3-16,1-5-1 15,6-2-124-15</inkml:trace>
  <inkml:trace contextRef="#ctx0" brushRef="#br0" timeOffset="106062.7429">8425 17502 645 0,'2'-3'356'16,"3"1"-105"-16,2 2-74 16,-2-5-26-16,0-3-76 15,-1-3-22-15,-6-6-23 16,-2-2-5-16,-8 0-7 15,-10 0-4-15,-8 5-5 16,3 5-5-16,-6 8-9 16,-2 1-8-16,10 14-9 0,-2 5-3 15,15 7 0-15,7 2 3 16,13 5 7-16,1-7 4 16,13 3 9-16,3-8 3 15,-5-13 5-15,8 0 1 16,-4-16 0-16,-1-1 0 15,-1-10-2-15,-6-5-1 0,-5-2-2 16,0 4 1-16,-2 8-1 16,-2 5-3-16,-1 11 3 15,-6 5 2-15,-2 15 10 16,2 13 7-16,-1 17 10 16,1 9 4-16,2 13 9 15,-7-8 8-15,-3-4 7 16,-6-12 8-16,-7-16 5 15,1-1-2-15,-9-18-7 16,6-4-8-16,-6-12-19 16,-5-13-8-16,7-7-21 15,-1-3-10-15,19-8-12 16,9-2-37-16,11 3-103 16,7 5-139-16</inkml:trace>
  <inkml:trace contextRef="#ctx0" brushRef="#br0" timeOffset="107234.311">9016 17332 426 0,'-9'0'258'0,"-16"0"-18"15,3 1-46-15,-8 2-28 16,-2-3-28-16,3 2-42 16,4 1-25-16,2-4-60 15,9 4-16-15,16 4-20 16,0-4-4-16,17 9 1 15,7-1 5-15,8-1 13 16,8 5 3-16,5 11 8 16,-6-2 12-16,-18 8 33 15,-10 2 25-15,-26-3 29 16,-8-1 1-16,-16-11-16 16,-8-8-19-16,3-17-29 15,3-7-12-15,12-9-32 0,6 2-22 16,10 5-51-16,9 9-26 15,2 2-73-15,3 6-86 16</inkml:trace>
  <inkml:trace contextRef="#ctx0" brushRef="#br0" timeOffset="107406.1768">9168 17379 938 0,'0'-1'466'0,"-1"0"-174"0,1 6-161 15,0-5-46-15,0 3-62 16,6 20-8-16,12 36-9 16,-6-31-1-16,-3 1-20 15,1 2-95-15</inkml:trace>
  <inkml:trace contextRef="#ctx0" brushRef="#br0" timeOffset="107562.3585">9147 17211 1184 0,'0'-8'458'0,"2"-5"-331"16,2 5-78-16,2 11-60 0,4 6-104 16</inkml:trace>
  <inkml:trace contextRef="#ctx0" brushRef="#br0" timeOffset="107874.7843">9343 17414 1183 0,'4'12'453'0,"-4"5"-333"16,5 7 1-16,6 6-31 15,-4-1-28-15,2 0-37 16,0-7-4-16,-9-18 1 15,-1-8 2-15,7-13-2 16,2-8-3-16,10-6-10 16,5 2-5-16,3-1-4 15,4 8-4-15,4 8-5 16,1 10-1-16,-2 5 8 16,-3 7 5-16,-3 14 11 15,-8-2 4-15,-9 10-1 16,-6 4-2-16,-11-2-14 15,-2 1-59-15</inkml:trace>
  <inkml:trace contextRef="#ctx0" brushRef="#br0" timeOffset="108374.6673">9877 17472 1037 0,'-3'8'417'0,"-2"11"-261"15,3 3-48-15,4 3-24 16,7 0-9-16,7 0-21 16,4-1-6-16,6-7-12 15,4-8-9-15,3-14 0 16,-1-9 4-16,-1-23-1 15,-4-4-1-15,-7-17-6 16,-6-2-1-16,-14-2-1 16,-11-7-1-16,-23-9-3 0,-12 3-4 15,-14 7-3-15,-6 6-3 16,8 38 16-16,2 9 7 16,12 16-7-16,18 21-5 15,14 0-24-15,15 8-14 16,28 4 2-16,8-3 5 15,22 1 10-15,12-5-12 16,16 6-294-16</inkml:trace>
  <inkml:trace contextRef="#ctx0" brushRef="#br0" timeOffset="108655.8506">10445 17441 1048 0,'-2'3'549'0,"0"3"-110"16,-2-3-285-16,3-3-20 15,0 0-81-15,1 0-35 16</inkml:trace>
  <inkml:trace contextRef="#ctx0" brushRef="#br0" timeOffset="109311.9672">10882 17044 772 0,'3'3'335'0,"-2"-1"-160"15,4 14-106-15,-2 8-22 0,-2 13 0 16,0 12 4-16,-10 10-6 16,3 5-2-16,-5-3-10 15,0-1-5-15,5-12-10 16,-3-8-2-16,2-8 0 16,4-7-2-16,-2-17 8 15,5-1 16-15,5-11 22 16,-1-4 11-16,14 5-3 15,-4-10-18-15,13 8-23 16,4 1-11-16,10 3-9 16,7 6 0-16,9 6-4 15,-2-1 1-15,-4 3-28 16,-9-1-63-16</inkml:trace>
  <inkml:trace contextRef="#ctx0" brushRef="#br0" timeOffset="127561.5651">11550 17426 766 0,'-1'1'384'0,"-1"0"-94"16,2 1-43-16,0-2-54 15,-1-1-36-15,0 0-76 16,0 0-30-16,1 1-69 16,0 0-132-16</inkml:trace>
  <inkml:trace contextRef="#ctx0" brushRef="#br0" timeOffset="141804.7814">12118 17283 528 0,'-15'-4'330'16,"-21"3"2"-16,0 2-98 15,-4 11-84 1,3 8-34-16,6 12-60 16,11 7-23-16,13 6-32 15,8 3-4-15,21-3-5 16,10-3-1-16,23-9-42 16,5-11-54-16</inkml:trace>
  <inkml:trace contextRef="#ctx0" brushRef="#br0" timeOffset="142227.3994">12459 17403 271 0,'-3'-10'264'0,"-1"-5"32"0,-4 2-18 16,-5-2-14-16,-8 3-56 16,0 5-27-16,-7 7-62 15,3 9-31-15,0 9-59 16,7 2-21-16,9 5-19 15,1 0-6-15,20 3-2 16,0-5 1-16,19 5 0 0,9-6 3 16,2-8-25-16,1-9 0 0,-6-16 6 15,-4-5 4-15,-12-9 42 16,-14-3 11-16,-20-4 9 16,-11 2 16-16,-15 3-6 15,1 8-10-15,1 7-40 16,6 5-114-16</inkml:trace>
  <inkml:trace contextRef="#ctx0" brushRef="#br0" timeOffset="142727.7994">12881 17336 402 0,'-3'0'260'0,"-9"-4"17"0,-1 0-36 16,-11 0-33-16,-4-2-6 15,-1 6-37-15,-6 0-34 16,14 7-71-16,3 1-35 0,13 5-41 15,8 3-9-15,7 3-3 16,11 3 4 0,4 5 13-16,6 1 6 0,-6-3 8 15,-8 4 25-15,-14-1 26 16,-7-4 10-16,-11-2 15 16,-5-9-14-16,-4-17-20 0,-1-5-7 15,6-15-140-15,5-2-142 16</inkml:trace>
  <inkml:trace contextRef="#ctx0" brushRef="#br0" timeOffset="143144.4309">13280 16969 659 0,'-15'5'401'16,"-15"4"-11"-16,3 22-205 15,-8 7-32-15,4 31-66 16,3 8-35-16,7 19-35 15,13 1-8-15,22-4-9 16,17-3 0-16,9-17 1 16,-6-10 0-16,1-23-76 15,-2-13-97-15</inkml:trace>
  <inkml:trace contextRef="#ctx0" brushRef="#br0" timeOffset="143601.2026">13437 17369 856 0,'0'5'365'15,"-2"4"-166"-15,1 8-64 0,-3 7-41 16,2 3-18-16,2 1-48 15,0-5-10-15,0-7-7 32,2-3-2-32,0-12-9 0,0-1-25 0,0-13-28 15,-2-4-4-15,0-2 10 16,-1-5 23-16,-5 6 27 16,0-2 3-16,0-2-2 15,5 7-3-15,4 4-5 16,1-2-5-16,13 7-4 15,7 4-2-15,9-3 1 16,6 3 3-16,-1 0 4 16,3-1 4-16,-11 1 6 15,-11-1 2-15,-2 3 2 16,-13-2-2-16,-1 9 24 16,3 4 12-16,-5 9 14 15,-1 0 6-15,0 7-23 16,3 3-12-16,-1-1-15 15,7 4-26-15</inkml:trace>
  <inkml:trace contextRef="#ctx0" brushRef="#br0" timeOffset="143991.7102">13811 16998 697 0,'5'2'409'15,"10"11"10"-15,20 24-315 16,3 8-26-16,13 26-25 16,-2 6 9-16,-22 9 26 15,-15-3 5-15,-27 4-14 16,-10-4-23-16,-12-11-24 15,0-9-7-15,10-20-64 16,-3-19-83-16</inkml:trace>
  <inkml:trace contextRef="#ctx0" brushRef="#br0" timeOffset="144460.3433">14218 16758 689 0,'9'14'317'0,"6"12"-128"15,22 31-105-15,5 17 11 16,17 31-1-16,0 11 4 16,-27 6-20-16,-12 11-6 15,-46-3-26-15,-15-7-4 16,-11-19-9-16,4-17-4 16,13-33-7-16,8-14-3 15,16-21-37-15,1-8-65 16</inkml:trace>
  <inkml:trace contextRef="#ctx0" brushRef="#br0" timeOffset="145436.6186">15005 17351 615 0,'1'1'277'0,"9"2"-77"16,12 1-76-16,20 3-33 15,11-3-16-15,11 0-53 16,-1 1-11-16,2-2 10 16,-7-3-87-16</inkml:trace>
  <inkml:trace contextRef="#ctx0" brushRef="#br0" timeOffset="145631.2952">15101 17459 745 0,'-6'9'355'0,"-6"6"-127"16,15 4-36-16,23-4-45 15,3-10-18-15,27-1-37 16,6-11-22-16,4 1-28 16,2 5-15-16,-18-8-112 15</inkml:trace>
  <inkml:trace contextRef="#ctx0" brushRef="#br0" timeOffset="146865.4063">16022 17264 853 0,'11'0'317'0,"9"4"-231"16,3 9-20-16,-6 19 4 16,-5 6 1-16,-5 12-12 15,-11-2-4-15,-6-6-18 16,3-1-10-16,0-23-14 15,8-4-1-15,7-24-10 16,1-16-7-16,12-8-4 16,5-9-1-16,4-1 4 15,4 5 6-15,-2 14 2 0,-5 6 9 16,-4 20 12-16,-7 13 9 16,-9 15 22-16,-2 8-5 15,-8 4-10-15,-2 1-7 16,-5-12-17-16,1-5-2 15,7-11-6-15,3-11 0 16,11-8-4-16,2-10-2 16,5-13-1-16,3-4-4 0,6-3 2 15,3 2 1-15,-1 9 1 16,-3 7-3-16,-7 19 18 16,-9 6 15-16,-5 12 27 15,-4 9 11-15,0 2-14 16,1 4-13-16,1-5-23 15,0-2-31-15,7-9-379 16</inkml:trace>
  <inkml:trace contextRef="#ctx0" brushRef="#br0" timeOffset="147443.3635">16975 17467 715 0,'8'-8'393'0,"3"-8"-105"0,-13-4-105 16,-6-7-36 0,-10-3-49-16,-4-3-14 0,-3 13-12 15,-6 1-7-15,-3 16-23 16,1 4-10-16,3 13-32 16,4 8-10-16,9 5-10 15,7 7 1-15,12 1 5 16,8-2 2-16,10-9 2 15,3 0-18-15,4-19-31 16,7 3-10-16,-2-10 4 16,2-8 20-16,-8 2 38 15,-7-11 13-15,-7 7 6 16,-5 1 12-16,-3 6 11 16,0 15 4-16,3 10 15 15,3 11-5-15,-6 11 2 16,-4 0 10-16,-10 8 6 15,-5 1 6-15,-7-1 6 0,-1-2-7 16,-7-12-9-16,2-9-8 16,-2-13-10-16,-1-14-6 15,5-14-17-15,-1-7-12 16,12-6-52-16,6-1-44 16,9-3-142-16</inkml:trace>
  <inkml:trace contextRef="#ctx0" brushRef="#br0" timeOffset="147927.6236">17554 17239 560 0,'-5'-6'320'0,"-12"-7"-25"0,0 5-55 16,-14 8-62-16,-13 3-28 16,-3 8-64-16,-8 2-25 15,16 2-40-15,9 1-18 16,16 4-21-16,12 1-6 16,16 5-2-16,14 2 2 15,20-3 13-15,10 0 6 16,-7 1 31-16,-9-2 17 0,-21 1 41 15,-21-3 25-15,-23-5-7 16,-7-3-8-16,-22-6-34 16,6-7-26-16,5-7-64 15,11-6-57-15,18-10-188 16,6-1-209-16</inkml:trace>
  <inkml:trace contextRef="#ctx0" brushRef="#br0" timeOffset="148068.2156">17599 17225 670 0,'13'0'390'16,"6"-3"-56"-16,1 9-166 15,-12 7-37-15,-1 13-53 16,3 5-19-16,-4 8-25 16,-2 6-9-16,-4-1-9 15,-2-3-42-15,-4-9-137 0</inkml:trace>
  <inkml:trace contextRef="#ctx0" brushRef="#br0" timeOffset="148224.4284">17636 17012 1339 0,'0'-3'468'0,"0"2"-430"15,1 0-32-15,-1 1-194 16</inkml:trace>
  <inkml:trace contextRef="#ctx0" brushRef="#br0" timeOffset="148614.9614">17864 17296 867 0,'7'10'376'0,"7"6"-168"16,2 9-67-16,1 3-14 15,-3-4-21-15,-4 1-43 0,3-1-9 16,-6-12-9-16,1 1-14 15,4-14-1-15,-8-9 0 16,9-4-3-16,1-10-4 16,-2-2-13-16,3-3-4 15,-5 5 3-15,0 7 2 16,4 12 9-16,0 7 16 16,1 13 10-16,1 3 2 15,-6 8-3-15,1 1-14 0,-3 1-13 16,-6-1-2-16,-2-4-3 15,0 4-1-15,-4-9-53 16,6 2-84-16</inkml:trace>
  <inkml:trace contextRef="#ctx0" brushRef="#br0" timeOffset="149271.0601">18495 17305 735 0,'-15'13'412'16,"-13"10"-48"-16,8 18-236 15,0-3-23-15,14 4-48 16,15 5-10-16,10-16-8 15,7-5 1-15,6-7-6 16,-2-10-1-16,5-16 3 16,2-6 2-16,-1-22 3 15,-6-14-1-15,-13-17-1 16,-6-7-3-16,-19-10-8 0,-12-3-4 16,-19 10-7-16,-4 2-2 15,-14 8 0-15,0 13 1 16,3 24 1-16,-1 15-4 15,16 32-16-15,10 11-7 16,23 12-11-16,12 5 0 16,29-3 4-16,15 1-59 15,22-1-229-15</inkml:trace>
  <inkml:trace contextRef="#ctx0" brushRef="#br0" timeOffset="149489.7546">18955 17406 1376 0,'-3'5'577'0,"4"0"-368"15,-2 3-39-15,1 3-96 16,0-4-35-16,-4-3-109 16</inkml:trace>
  <inkml:trace contextRef="#ctx0" brushRef="#br0" timeOffset="150052.1228">19393 16967 947 0,'2'-3'433'0,"2"-2"-170"15,-1 2-64-15,-3 3-69 16,0 0-37-16,0 11-55 16,-1 19-11-16,-1 48 6 0,-1-24-3 15,0 13-8-15,2 10-3 16,-7-2-7-16,-3-7 0 16,0-16 2-16,3-13 0 15,4-12 1-15,4-7-1 16,5-10-2-16,-1-4-1 15,10-7-6-15,5-3-3 16,8 3-4-16,7 0-4 0,7 1-1 16,5 4 1-16,4 2-26 15,-2 7-44-15,-7 3-66 16,-9-3-143-16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08:44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20867 17117 690 0,'-2'-13'330'0,"-5"-11"-129"16,1-3-31-16,2 1-60 15,4 6-29-15,0 1-33 16,3 14-15-16,2 10-21 15,-5-2-8-15,5 17-7 16,-2-9 4-16,5 20 14 16,-1 7 15-16,2 11 16 15,-7 6 1-15,-2-1 0 16,0 4-11-16,-2-4-15 16,-3-6-2-16,-2-6 3 15,-5-14 3-15,-9-18 7 16,3-4-1-16,-1-14-9 0,5-5-7 15,14-4-16-15,0-7-5 16,14 6-5-16,5 7-1 16,7 11 4-16,4 8 0 15,2 3 3-15,2 4 1 16,-1-3-60-16,2-3-268 16</inkml:trace>
  <inkml:trace contextRef="#ctx0" brushRef="#br0" timeOffset="445.2805">20970 16822 772 0,'-21'-7'335'0,"-39"0"-178"15,-9 10-35-15,-16 25-52 16,-6 14-27-16,10 28-33 15,6 7-10-15,25 16-10 16,17 5 1-16,29 11 4 16,22 1 2-16,34-8 9 15,18-12 0-15,37-28 39 16,11-16 6-16,16-30 6 16,-2-19 8-16,-9-38 24 15,-10-16 20-15,-24-36 34 16,-18-13 30-16,-60-16 8 15,-21 3-26-15,-72 9-32 16,-32 8-34-16,-23 25-81 16,-19 8 3-16,8 36-137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10:22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304.7155">18896 6739 781 0,'-4'1'445'0,"0"0"-106"15,8 8-127-15,8 3-47 16,12 9-68-16,10 7-14 16,5 7-41-16,0 2-11 0,-1-4-14 15,-3 3-2-15,-5-12-1 16,-2-3-9-16,-6-7-119 16,-6-4-118-16</inkml:trace>
  <inkml:trace contextRef="#ctx0" brushRef="#br0" timeOffset="507.8268">19182 6768 896 0,'-5'-1'479'0,"-2"0"-127"16,-5 5-137-16,-8 5-50 15,-1 12-61-15,-6 1-25 0,-6 12-39 16,7 5-14-16,-5-2-11 15,3-7-4-15,6-3-3 16,-2-13 9-16,10-6-67 16,7 1-65-16,7-13-317 15</inkml:trace>
  <inkml:trace contextRef="#ctx0" brushRef="#br0" timeOffset="1030.4219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0:58:11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 5891 906 0,'13'0'373'16,"25"1"-217"-16,17 5-47 16,27 3-41-16,14-1-2 0,7-3-12 15,1 3-14-15,-9-2-44 16,-11-3-77-16</inkml:trace>
  <inkml:trace contextRef="#ctx0" brushRef="#br0" timeOffset="216.0931">2069 5976 729 0,'2'3'353'16,"8"5"-129"-16,23 2-118 15,13-2-7-15,29 2-32 16,9-4-10-16,7-2-14 16,-4-1-9-16,-12-1-99 0,-9-4-110 15</inkml:trace>
  <inkml:trace contextRef="#ctx0" brushRef="#br0" timeOffset="395.0102">2590 5840 767 0,'17'7'327'0,"19"9"-200"0,6 6-34 16,2 10-18-16,-14-1-9 15,-19 3 6-15,-15-3 3 16,-24-2-22-16,-8-2-10 15,-16-9-240-15</inkml:trace>
  <inkml:trace contextRef="#ctx0" brushRef="#br0" timeOffset="579.6071">1990 5877 945 0,'-8'-1'382'0,"-16"5"-240"16,0 5-37-16,-7 13-11 16,3 8 0-16,19 9-7 15,8 2-4-15,26 1-41 16,21-2-10-16,36-12-27 16</inkml:trace>
  <inkml:trace contextRef="#ctx0" brushRef="#br0" timeOffset="1149.9109">3348 5661 752 0,'-4'20'326'0,"-2"36"-177"16,-2 13-49-16,2 14-61 15,3 0-11-15,3-17-7 16,2-10-1-16,3-23 3 15,0-11 3-15,1-12 13 16,-4-14 6-16,-2-12 7 16,-3-10 6-16,-7-21-9 0,-4-8 0 15,-4-27 13 1,7-7-6-16,-1 2-10 0,7 6-9 16,6 25-20-16,-4 12-1 15,16 17-2 1,7 10-3-16,18 10-12 15,18 4-4-15,11 3 1 16,5 1-27-16,7 1-162 16</inkml:trace>
  <inkml:trace contextRef="#ctx0" brushRef="#br0" timeOffset="1381.84">3277 5906 1018 0,'6'-2'438'0,"7"0"-207"15,31 2-165-15,13 0-30 16,20 0-20-16,7 0-5 15,-7 4-201-15</inkml:trace>
  <inkml:trace contextRef="#ctx0" brushRef="#br0" timeOffset="1882.435">3806 6106 492 0,'8'-8'251'0,"7"-12"-51"0,-7 0-9 16,-10 6-27-16,-11-2-6 16,-13 14-37-16,-6 1-33 15,-4 4-43-15,3 10-17 16,7 4-24-16,6-2-8 16,17-2-6-16,5 2 0 0,14-9 2 15,6-2 3-15,2-4 5 16,-4-8 2-16,-1-1 2 15,-2-1 1-15,-5 7-5 16,6 7 1-16,-5 9 4 16,5 5 0-16,0 8 6 15,-2 3-1-15,-2 5 0 16,-9-3 0-16,-13-1 5 16,-8 0 3-16,-17-8 9 15,4-5 3-15,-7-14-1 16,1-4-3-16,7-11-30 15,2-2-57-15,18-5-255 16</inkml:trace>
  <inkml:trace contextRef="#ctx0" brushRef="#br0" timeOffset="2052.1375">3927 6190 715 0,'10'-1'446'0,"12"1"14"16,7 3-251-16,-6 7-132 15,-3 5-26-15,-1 5-30 16,-4 2-17-16,-1 2-133 16,2-4-158-16</inkml:trace>
  <inkml:trace contextRef="#ctx0" brushRef="#br0" timeOffset="2183.8845">4154 6160 929 0,'-11'8'485'0,"-17"11"-129"16,-9 6-116-16,-1 10-128 16,-4 3-38-16,4 0-45 15,5-1-87-15</inkml:trace>
  <inkml:trace contextRef="#ctx0" brushRef="#br0" timeOffset="2368.7924">4362 5958 1544 0,'0'0'575'0,"0"1"-462"0,3 5-58 16,-3-6-203-16</inkml:trace>
  <inkml:trace contextRef="#ctx0" brushRef="#br0" timeOffset="2684.7633">4613 5567 1158 0,'5'1'501'0,"7"12"-250"0,1 9-160 15,2 9-17-15,-7 15-11 16,-7 1-1-16,-5 20-14 16,-6 4-14-16,-1 0-20 15,2-3-2-15,4-16 3 16,6-13 0-16,9-15 2 0,4-7 14 15,5-12 15-15,-5-2 6 16,19-3 3-16,5-3-15 16,9 3-19-16,8-2-21 15,-12 2-179-15</inkml:trace>
  <inkml:trace contextRef="#ctx0" brushRef="#br0" timeOffset="2954.7957">5293 5733 896 0,'11'0'505'16,"6"-2"-16"-16,16 2-378 0,10 2-35 15,6 1-50-15,5 0-8 16,0-4-46-16,-4-1-106 16</inkml:trace>
  <inkml:trace contextRef="#ctx0" brushRef="#br0" timeOffset="3124.3155">5347 5876 1187 0,'18'-2'518'0,"13"2"-267"15,15 0-134-15,8 1-34 16,9 4-20-16,-11-3-95 0</inkml:trace>
  <inkml:trace contextRef="#ctx0" brushRef="#br0" timeOffset="30171.6004">8013 5795 710 0,'12'3'320'0,"28"3"-152"16,13 0-34-16,26-2-58 15,5-2-22-15,12-2-28 16,-6-1-5-16,-13 0-79 16,-3 1-68-16</inkml:trace>
  <inkml:trace contextRef="#ctx0" brushRef="#br0" timeOffset="30405.9094">8141 5925 584 0,'-1'4'296'0,"-1"5"-64"16,20 1-135-16,15 0-22 15,24-2-14-15,8-2-6 16,14-3-19-16,-1 2-7 15,-4-2-7-15,-7 0-9 0,-15-1-205 16</inkml:trace>
  <inkml:trace contextRef="#ctx0" brushRef="#br0" timeOffset="30585.7476">8668 5771 630 0,'19'7'306'0,"19"9"-90"16,1 5-44-16,-12 7-33 16,-7 1-4-16,-20-3-28 15,-11-1-20-15,-14-3-40 16,-10-2-16 0,-10-7-146-16,-1-3-185 0</inkml:trace>
  <inkml:trace contextRef="#ctx0" brushRef="#br0" timeOffset="30804.4397">8173 5738 792 0,'-17'3'373'0,"-21"13"-142"15,0 9-49-15,8 18-59 16,8 8-19-16,23 6-43 16,16-5-17-16,39-13-13 15,16-7-74-15</inkml:trace>
  <inkml:trace contextRef="#ctx0" brushRef="#br0" timeOffset="31468.4747">1991 7155 865 0,'-1'1'347'16,"0"1"-192"-16,18-1-82 16,17 3-1-16,28-1 4 15,14 1-13-15,28 0-28 16,2 1-8-16,-2 0-98 16,-9-1-156-16</inkml:trace>
  <inkml:trace contextRef="#ctx0" brushRef="#br0" timeOffset="31671.5522">2049 7311 543 0,'1'-4'278'0,"11"-4"-65"0,13 0-58 16,32 2-51-16,8 3-10 15,30 0-24-15,5 2-16 16,-3 2-16-16,-8 2 25 16,-29 1-155-16,-13 1-89 15</inkml:trace>
  <inkml:trace contextRef="#ctx0" brushRef="#br0" timeOffset="31817.4407">2692 7217 457 0,'5'-5'263'16,"10"1"-55"-16,4 3-56 0,1 7-63 15,2 7-20-15,-4 3 7 16,-1 4 9-16,-11 4-6 16,-9-2-9-16,-12 2-51 15,-7-2-117-15</inkml:trace>
  <inkml:trace contextRef="#ctx0" brushRef="#br0" timeOffset="31989.5973">2198 7132 839 0,'-13'0'384'0,"-19"8"-151"15,-1 8-104-15,8 10-84 16,3 9-9-16,14 8-21 16,8-1-5-16,19 2-4 15,12-1-1-15,30-9-17 16</inkml:trace>
  <inkml:trace contextRef="#ctx0" brushRef="#br0" timeOffset="32551.6422">3289 7166 384 0,'0'-1'126'0</inkml:trace>
  <inkml:trace contextRef="#ctx0" brushRef="#br0" timeOffset="33051.524">3377 7084 430 0,'-2'-4'268'0,"1"4"-32"16,-2 3-88-16,2-3-96 16,0 8-3-16,-1 22-12 15,-2 60 1-15,4-19 3 16,0 3-25-16,1-4-4 15,2-8 1-15,1-26 4 0,4-11 3 16,0-19 45-16,2-5 8 16,-2-13 4-16,-1-11-1 15,-4-17-43-15,-2-13-6 16,-9-16-5-16,-8-6 0 16,-5 1 1-16,2 1 8 15,6 15 10-15,6 10 2 16,7 9-4-16,5 9-10 0,12 13-22 15,10 1-7-15,19 8-8 16,8 5-2-16,15 0-86 16,6 5-105-16</inkml:trace>
  <inkml:trace contextRef="#ctx0" brushRef="#br0" timeOffset="33270.2221">3344 7253 1123 0,'13'2'430'0,"23"1"-310"16,13 0-65-16,20-6-21 15,6 2-12-15,0 1-205 0</inkml:trace>
  <inkml:trace contextRef="#ctx0" brushRef="#br0" timeOffset="33785.7335">3860 7519 467 0,'5'-12'284'16,"3"-1"-40"-16,-8-3-69 16,-5-2-27-16,-11 4-34 15,-9-2-11-15,-5 13-36 16,-5 0-15-16,3 7-28 16,7 9-13-16,7-1-18 15,10 2-7-15,12 3 0 0,6-2 2 16,8-3 8-16,-5-5 1 15,17-7-5-15,-2-1 1 16,-2-2-3-16,10 3-2 16,-18 11 0-16,0 4 1 15,-9 9 9-15,-3 4 7 16,-7 4 13-16,-6 1 4 16,-7 0 13-16,-6-3 8 15,-7-6 8-15,-3-7 4 0,-2-9-11 16,0-8-12-16,3-13-14 15,5-1-5 1,7-8-66-16,8 2-62 0</inkml:trace>
  <inkml:trace contextRef="#ctx0" brushRef="#br0" timeOffset="33988.8034">4159 7460 1029 0,'0'-1'459'0,"0"1"-224"16,3-1-147-16,-3 1-9 15</inkml:trace>
  <inkml:trace contextRef="#ctx0" brushRef="#br0" timeOffset="34519.9388">4734 7240 416 0,'-13'-3'279'16,"-19"0"14"-16,-1 3-36 15,-7 8-84-15,4 4-40 16,15 3-79-16,5 2-30 16,18 5-35-16,14 2-7 15,20 5 6-15,8 0 4 16,5 0 8-16,-2-3 2 0,-17-2 23 16,-12 3 17-16,-23-4 17 15,-13-1 5-15,-17-2-12 16,-4-8-13-16,0-11-35 15,6-2-58-15</inkml:trace>
  <inkml:trace contextRef="#ctx0" brushRef="#br0" timeOffset="34691.7638">4906 7287 905 0,'3'4'435'0,"8"12"-155"15,-2 7-91-15,-3 14-79 16,2 4-31-16,-8 3-40 16,1-1-8-16,-2-10-8 15,-2 0-47-15,3-13-209 0</inkml:trace>
  <inkml:trace contextRef="#ctx0" brushRef="#br0" timeOffset="34816.7329">4872 7077 1122 0,'5'-5'455'0,"2"-5"-296"15,1 5-89-15,3 10-169 16</inkml:trace>
  <inkml:trace contextRef="#ctx0" brushRef="#br0" timeOffset="35129.1778">5125 7298 1090 0,'0'4'447'0,"4"10"-265"0,3 10-76 0,1 4-31 16,1 3-13-16,-6-2-13 15,-3 0-4-15,0-7-11 16,0-4-8-16,1-11 1 15,4-8 1-15,3-14 1 16,3-12-1-16,-3-6-13 16,11-3-7-16,2 2-7 0,0 6-2 15,13 15-9-15,-12 6 5 16,-8 18 12-16,-9 12 8 16,-6 13 10-16,-3 5-2 15,-1 2-9-15,4-2 25 16,4-7-147-16,10-4-115 15</inkml:trace>
  <inkml:trace contextRef="#ctx0" brushRef="#br0" timeOffset="35504.0708">5540 7420 1001 0,'-1'13'417'16,"-4"7"-218"-16,9 9-124 15,4-1-12-15,10 2-2 16,4-7 0-16,6-12-10 16,3 1-4-16,0-20-2 15,2-6-1-15,-6-11-2 16,-1-10-3-16,-12-12-6 15,-6-5-2-15,-16-9-1 16,-13-6-3-16,-20 2-8 0,-11-5-6 16,-7 4-8-16,4 11-4 15,12 22-4-15,11 18-6 16,11 20-11-16,3 11-5 16,21 9-1-16,12 2 1 15,27 3 16-15,17 1-30 16,10 3-200-16</inkml:trace>
  <inkml:trace contextRef="#ctx0" brushRef="#br0" timeOffset="35715.367">6068 7467 1284 0,'-2'0'574'0,"2"0"-284"16,3-1-140-16,-3 0-151 16</inkml:trace>
  <inkml:trace contextRef="#ctx0" brushRef="#br0" timeOffset="36246.498">6475 7076 793 0,'4'-3'423'0,"5"-6"-142"0,4 18-107 16,6 9-56-16,-2 20-59 15,2 14-7-15,-15 15-13 16,-4 9-3-16,-8 8-8 15,-9-4-2-15,5-14-4 16,5-10-3-16,5-22-3 16,8-11-1-16,4-12 2 15,1-10 3-15,9-4 2 16,3-1-1-16,10-3-3 16,2 4-3-16,6 3-3 15,1 3-1-15,2 4-30 16,-3 0-71-16</inkml:trace>
  <inkml:trace contextRef="#ctx0" brushRef="#br0" timeOffset="36606.1688">7265 7276 719 0,'23'1'336'0,"23"0"-151"16,4 3-71-16,3-2-68 15,-3-2-65-15</inkml:trace>
  <inkml:trace contextRef="#ctx0" brushRef="#br0" timeOffset="36793.7869">7326 7421 965 0,'9'2'472'0,"4"-1"-159"15,20 3-167-15,6-2-22 16,12 1-60-16,4 0-18 0,-3-1-30 16</inkml:trace>
  <inkml:trace contextRef="#ctx0" brushRef="#br0" timeOffset="42193.9881">10121 7255 755 0,'3'1'374'0,"16"0"-113"0,15 3-107 16,23-2-100-16,21 2-14 15,16-4-25-15,11 0 18 16,-8 4-216-16</inkml:trace>
  <inkml:trace contextRef="#ctx0" brushRef="#br0" timeOffset="42397.2589">10222 7360 691 0,'5'3'302'0,"13"7"-131"16,16 2-72-16,25 0-38 15,8-1-12-15,26-4-25 16,0-4-2-16,-13 0-183 16</inkml:trace>
  <inkml:trace contextRef="#ctx0" brushRef="#br0" timeOffset="42569.2887">10752 7228 542 0,'15'11'282'0,"15"3"-80"16,-2 8-54-16,-5 2-17 16,-9 2-8-16,-13 4-14 15,-15-1-35-15,-10-2-8 16,-12-7-190-16</inkml:trace>
  <inkml:trace contextRef="#ctx0" brushRef="#br0" timeOffset="42741.1222">10167 7237 804 0,'-12'13'348'0,"-8"24"-187"15,14 6-52-15,26 5-60 16,13 5-16-16</inkml:trace>
  <inkml:trace contextRef="#ctx0" brushRef="#br0" timeOffset="43365.8253">1900 8645 535 0,'-4'2'331'16,"-2"1"-49"-16,15-1-118 16,15-1-43-16,32 2-56 0,15 0-15 15,16-3-21-15,21-1-9 16,6 1-55-16,-9 2-173 15</inkml:trace>
  <inkml:trace contextRef="#ctx0" brushRef="#br0" timeOffset="43615.5296">1973 8801 671 0,'6'2'315'0,"10"1"-91"15,10-1-76-15,30 0-57 16,9-2 4-16,21 0-33 16,6 0-13-16,-2 0-19 15,-11 0-3-15,-19-2-103 16,-9 2-126-16</inkml:trace>
  <inkml:trace contextRef="#ctx0" brushRef="#br0" timeOffset="43740.8467">2687 8680 556 0,'11'13'309'0,"6"9"-65"15,-10 9-63-15,-9 2-29 16,-15 5-55-16,-6-1-38 15</inkml:trace>
  <inkml:trace contextRef="#ctx0" brushRef="#br0" timeOffset="43896.6931">1875 8564 845 0,'3'23'393'15,"3"13"-78"-15,26 15-285 16,16 9-10-16,20-3-387 16</inkml:trace>
  <inkml:trace contextRef="#ctx0" brushRef="#br0" timeOffset="47357.0718">3265 8578 350 0,'1'-12'255'15,"2"-8"13"-15,0 6-69 16,5 2-20-16,8 12-42 16,4 5-30-16,4 19-27 15,-3 9-10-15,-15 11-22 16,-5 5-9-16,-10-4-12 16,-5 0-4-16,6-12-5 15,2-9-1-15,7-21-11 0,4-7-13 16,7-22-35-16,6-8-10 15,9-8 3-15,7-3 11 16,7 8 28-16,-1 5 6 16,-9 14-3-16,-3 9 4 15,-8 13 22-15,-6 10 10 16,-7 10 13-16,-6 4-1 0,-7 7-19 16,2 2-5-16,-3-4-4 15,1-7-3-15,8-14-3 16,-1-14-4-16,13-14-6 15,5-8-1-15,3-10-1 16,4 1 2-16,-1 4 2 16,1 6-2-16,-9 11 22 15,-1 7 14-15,-3 14 19 16,-3 12 7-16,0 10-15 16,-4 4-9-16,1 1-16 15,-1-1-7-15,3-4-25 16</inkml:trace>
  <inkml:trace contextRef="#ctx0" brushRef="#br0" timeOffset="47888.1976">4192 8778 589 0,'4'-14'395'0,"1"-11"-10"0,-2 1-153 15,-6-2-42-15,-8 3-58 16,-6 0-21-16,-10 7-42 15,-1 4-21-15,-3 14-36 16,0 8-12-16,6 12-17 16,4 4-4-16,16 7 2 15,5-3 0-15,13-3 0 16,7-4-8-16,5-12-21 16,4-6-4-16,2-13 9 15,-4-4 13-15,-9-4 30 16,-3-1 7-16,-8 8-1 15,-3 2 0-15,0 11 5 16,-2 6 2-16,5 18-1 16,5 9 0-16,-7 13-12 15,4 9-1-15,-7 2 0 16,-2 4 1-16,-9-3 22 0,-5-2 7 16,-9 1 8-16,-4-7 3 15,2-11-10-15,-3-11 1 16,6-20 6-16,2-14-4 15,6-28-66-15,7-11-66 16</inkml:trace>
  <inkml:trace contextRef="#ctx0" brushRef="#br0" timeOffset="48388.068">4778 8562 583 0,'-14'-4'359'0,"-7"-5"-54"16,-9 6-104-16,-7 2-40 15,-2 8-76-15,-1 3-29 16,9 6-44-16,8 4-15 16,18 0-26-16,8-3-5 0,22 5 0 15,12 0 4-15,10 2 17 16,7 3 8-16,-6 1 12 16,-6 3 9-16,-26 1 15 15,-16-4 7-15,-23-5 5 16,-7-1-1-16,-5-16-50 15,1-7-82-15</inkml:trace>
  <inkml:trace contextRef="#ctx0" brushRef="#br0" timeOffset="48559.9033">4920 8608 851 0,'8'9'434'15,"0"3"-142"-15,3 16-158 16,-3 1-50-16,-2 8-55 16,2 5-9-16,-8 1-128 0,-2 0-21 15</inkml:trace>
  <inkml:trace contextRef="#ctx0" brushRef="#br0" timeOffset="48684.8846">4887 8453 1057 0,'4'-12'469'0,"-1"-7"-238"15,6 4-120-15,0 11-198 16</inkml:trace>
  <inkml:trace contextRef="#ctx0" brushRef="#br0" timeOffset="48966.068">5118 8652 1097 0,'9'20'474'15,"8"14"-257"-15,-4 1-110 16,-3 4-30-16,-5-8-34 16,-4-4-8-16,0-12-9 15,1-9 6-15,-2-12-2 16,5-11-3-16,2-13-10 15,-2-7-10-15,13-4-8 0,3 3-4 16,9 10-4-16,8 6-4 16,-6 14 4-16,1 9 1 15,-9 18 8-15,-7 8 2 16,-9 11-1-16,-9 3 0 16,-1 3 25-16,-1 0-149 15</inkml:trace>
  <inkml:trace contextRef="#ctx0" brushRef="#br0" timeOffset="49325.3582">5648 8649 693 0,'-7'8'369'0,"-10"10"-59"15,5 8-126-15,14 9-70 16,6 1-14-16,19-1-12 16,9-4-14-16,7-16-13 15,-1-11-5-15,1-16-5 16,-9-11 9-16,-4-16 14 16,-4-4 0-16,-17-9-11 15,-2 1-13-15,-18-3-21 0,-15-6-4 16,-20-12-9-16,-9-5-4 15,-7 11-12-15,2 17 0 16,11 34 4-16,11 15-1 16,17 27 0-16,10 6-3 15,25 13-12-15,13 3 0 16,32-2-83-16</inkml:trace>
  <inkml:trace contextRef="#ctx0" brushRef="#br0" timeOffset="49731.5095">6283 8724 1467 0,'0'1'518'0,"3"2"-443"15,3 2-68-15</inkml:trace>
  <inkml:trace contextRef="#ctx0" brushRef="#br0" timeOffset="50090.7915">6795 8249 1256 0,'7'2'469'0,"6"10"-358"0,7 13-60 16,0 22-25-16,-4 11 5 15,-9 11 17-15,-4 5 3 16,-14 0-9-16,-1-3-8 15,-2-3-20-15,1-4-2 16,12-16 1-16,-1-10 0 16,14-16 11-16,8-13 16 15,8-9 6-15,11-4 3 16,6-8-8-16,4 0-16 16,7 4-11-16,-6 5-22 0,-13 4-102 15</inkml:trace>
  <inkml:trace contextRef="#ctx0" brushRef="#br0" timeOffset="50489.1809">7646 8629 950 0,'22'4'388'16,"16"-1"-231"-16,15 5-115 16,1 0-15-16,9-5-53 15,-3-3-153-15</inkml:trace>
  <inkml:trace contextRef="#ctx0" brushRef="#br0" timeOffset="50652.9873">7971 8800 1758 0,'35'2'-17'0</inkml:trace>
  <inkml:trace contextRef="#ctx0" brushRef="#br0" timeOffset="51777.7302">7629 8785 1093 0,'10'1'493'16,"11"-1"-236"-16,30 1-94 0,13 3-32 15,25-4-57-15,6 0-11 16</inkml:trace>
  <inkml:trace contextRef="#ctx0" brushRef="#br0" timeOffset="57534.2953">10789 8521 700 0,'6'0'304'15,"6"2"-152"-15,25 2-70 16,12-2-4-16,28 1-31 15,12-1-17-15,3 3-15 16,-3 1 0-16,-12 6-23 16,-14-2-81-16</inkml:trace>
  <inkml:trace contextRef="#ctx0" brushRef="#br0" timeOffset="57784.2045">10913 8613 502 0,'-15'0'242'0,"-10"4"-67"15,7-2-25-15,18 1-34 16,16 7-2-16,19-5-14 16,19 2-16-16,25 2-15 15,2-2-18-15,3 3-31 16,-6 1-2-16,-22-10 4 15,-8 0-20-15,-20-6-147 16,-10-7-177-16</inkml:trace>
  <inkml:trace contextRef="#ctx0" brushRef="#br0" timeOffset="57924.6252">11447 8546 234 0,'9'3'199'0,"14"3"63"15,-1 5-32-15,-4 10-20 16,-7-1 0-16,-13 7-13 15,-11 2-18-15,-14-5-60 16,-3 1-31-16,-4-9-37 16,4-3-85-16</inkml:trace>
  <inkml:trace contextRef="#ctx0" brushRef="#br0" timeOffset="58123.341">10847 8491 896 0,'-11'10'438'16,"-10"12"-152"-16,4 5-83 15,8 8-96-15,5 0-33 16,26 5-42-16,14-3 25 15</inkml:trace>
  <inkml:trace contextRef="#ctx0" brushRef="#br0" timeOffset="76008.8569">6298 5508 945 0,'0'5'373'0,"0"13"-254"16,3 14-70-16,12 28-49 15,2 12 3-15,8 19 14 16,3 4 0-16,-3-23 0 16,0-13 1-16,-3-28 1 15,-3-16 26 1,3-20 52-16,-1-14 19 0,-4-24 29 15,2-13-4-15,-6-17-41 16,0-5-12-16,-5 2-31 16,1 7-22-16,-1 24-19 15,-2 14-10-15,7 27-14 16,0 11-3-16,0 21-2 16,7 7 2-16,0 17 8 15,4 7 0-15,3 10 2 16,0-1 1-16,-1-7 0 15,0-10 1-15,-1-23 2 16,-1-6 1-16,-2-23 5 16,3-7 2-16,-9-26 5 15,1-17 2-15,-2-20 24 16,3-11 6-16,3-2 0 16,-2 4 1-16,-6 18-29 15,-6 8-8-15,-5 23-10 0,-2 11-22 16,-3 20-127-16,2 17-100 15</inkml:trace>
  <inkml:trace contextRef="#ctx0" brushRef="#br0" timeOffset="76305.6616">7221 5943 848 0,'-8'17'415'0,"-6"18"-122"16,5 1-101-16,7 1-76 16,4-7-27-16,7-10-40 15,0-4 7-15,3-17 42 16,-2-9 14-16,-2-11 13 16,-2-8-21-16,-8-4-43 15,-7-4-14-15,-4-5-16 16,0 3-7-16,3 4-16 15,7 8-10-15,14 12-13 16,6 1-4-16,19 5 2 16,6 4 4-16,4 1-85 15,-2 0-11-15,-2 5-287 16</inkml:trace>
  <inkml:trace contextRef="#ctx0" brushRef="#br0" timeOffset="76461.8751">7247 6015 1263 0,'27'-4'523'0,"12"-3"-318"0,14-2-122 16,4 8-8-16</inkml:trace>
  <inkml:trace contextRef="#ctx0" brushRef="#br0" timeOffset="77242.9521">8038 7053 755 0,'2'-4'359'16,"7"4"-145"-16,2 7-91 15,12 32-90-15,6 18 1 0,4 31 22 16,5 12 1-16,-2-2-6 16,1-11-4-16,-6-30-22 15,-3-20-4-15,-5-27 13 16,-5-12 19-16,1-23 16 15,-3-11 3-15,-5-17-4 16,-2-9-10-16,-7-14-11 16,0-4-5-16,4 7-16 15,2 13-14-15,2 24-15 16,1 14-7-16,-2 27-9 16,-1 13 0-16,1 25 2 15,4 15 7-15,0 19 7 16,2-2 3-16,9-2 1 15,-5-16 2-15,9-21 1 16,1-12 2-16,-4-23 7 16,6-6 2-16,0-22 26 15,-4-13 20-15,3-20 28 0,0-8 6 16,-10-16-19 0,7 5-19-16,0 5-37 0,-7 5-10 15,4 25-58-15,-6 9-55 16,-12 25-184-16,0 16-205 15</inkml:trace>
  <inkml:trace contextRef="#ctx0" brushRef="#br0" timeOffset="77555.367">9009 7620 1102 0,'-4'15'460'0,"-4"19"-286"16,6 2-50-16,2-9-83 15,2-4-16-15,1-12-1 16,0-10 14-16,1-15 35 16,0-9 7-16,3-13 1 15,-5-5-7-15,-3-4-25 16,-2 6-3-16,-8-2-13 15,8 15-11-15,4 6-23 16,6 6-10-16,15 14-7 16,3-5 0-16,16 6 85 0,2-1-184 15,7 4-99-15,-2 3-172 16</inkml:trace>
  <inkml:trace contextRef="#ctx0" brushRef="#br0" timeOffset="77711.5914">9094 7604 1222 0,'23'-3'451'0,"29"2"-360"16,0 1 4-16</inkml:trace>
  <inkml:trace contextRef="#ctx0" brushRef="#br0" timeOffset="78430.1717">8512 8334 750 0,'-1'-1'365'0,"2"10"-121"15,4 13-156-15,10 30-95 16,4 14 7-16,2 13 20 15,3 8 3-15,1-3 1 16,-3-6 1-16,3-14-5 16,-3-16-1-16,1-26 2 15,0-7 21-15,-1-30 30 16,-2-12 15-16,-1-19 13 16,-1-17-17-16,-1-5-32 15,0 0-15-15,-2 2-22 16,-2 10-6-16,0 19-8 15,0 13-3-15,-3 20-13 16,2 16-2-16,-3 21 2 0,-3 7 3 16,6 20 11-16,2 1 2 15,2 3 2-15,6-2 1 16,-2-17 1-16,-3-10 0 16,-1-21 39-16,2-14 18 15,5-26 28-15,4-11 18 16,9-25-4-16,0-12-6 0,-3-10-15 15,1 0-18-15,-7 1-32 16,-2 7-14-16,-9 20-15 16,-8 14-17-16,-6 37-97 15,-3 18-79-15</inkml:trace>
  <inkml:trace contextRef="#ctx0" brushRef="#br0" timeOffset="78758.2102">9390 8885 765 0,'-2'11'346'15,"-1"10"-115"-15,3 9-152 16,0 3-3-16,8 6 1 15,-1-6 7-15,0-6-43 0,-2-8 13 16,1-13 38-16,1-6 21 16,0-16 13-16,2-4-9 15,-3-19-22-15,-5-7-12 16,-1-9-7-16,0-2-11 16,0 8-30-16,2 10-12 15,6 17-23-15,2 10-5 16,12 12-5-16,2 0-1 15,12 6-20-15,0-2-82 0,1 5-125 16</inkml:trace>
  <inkml:trace contextRef="#ctx0" brushRef="#br0" timeOffset="78930.3502">9530 8982 1022 0,'15'-2'480'16,"13"-3"-188"-16,10 0-186 15,-1-3-39-15</inkml:trace>
  <inkml:trace contextRef="#ctx0" brushRef="#br0" timeOffset="171810.3715">17505 7180 383 0,'-3'-2'250'0,"-7"-4"9"16,0 4-22-16,10 4-52 15,3 4-14-15,11 1-39 16,6 1-19-16,20-8-32 16,14 0-18-16,23-6-20 15,11-3-12-15,-1 2-13 16,-15-6-4-16,-22 10-5 16,-12 2-3-16,-24 2-8 15,-9 4-3-15,-5 5 1 16,-8-1 2-16,-6 0 5 15,4 0 4-15,0-4 1 0,3-2 2 16,4-3 0-16,3-1-1 16,0 0-6-16,-1 0-5 15,1 1-9-15,0 0-3 16,-1 15 0-16,-2 55 1 16,-6-5 5-16,7 9 3 0,4-1 4 15,-5-10 2-15,2-24 3 16,5-10 1-16,-2-17-97 15,10 3-332-15</inkml:trace>
  <inkml:trace contextRef="#ctx0" brushRef="#br0" timeOffset="183909.9379">19244 7254 989 0,'-6'2'413'16,"-2"3"-257"-16,4 35-76 16,4 24-38-16,21 29-22 15,20 14 0-15,25 13-6 16,11-4-2-16,13-7-1 15,1-12 1-15,6-21-14 16,-1-16-64-16</inkml:trace>
  <inkml:trace contextRef="#ctx0" brushRef="#br0" timeOffset="184285.0757">19779 8032 952 0,'6'5'379'16,"6"6"-205"-16,15 10-143 16,5 10-6-16,6 4-1 15,5 4-3-15,-9-5-1 16,-5-5 3-16,-1-9 6 16,-7-9 3-16,-10-11 28 15,-4 0 22-15,-17 0 15 16,-13 0 1-16,-18 5-21 15,-8 8-23-15,-18 6-25 16,2 5 51-16</inkml:trace>
  <inkml:trace contextRef="#ctx0" brushRef="#br0" timeOffset="184862.7884">20767 8263 517 0,'-7'-5'294'0,"-14"-1"-28"16,-9 2-60-16,-15 1-52 16,-5 4-28-16,5 11-58 15,2 0-23-15,13 7-47 16,10 2-16-16,20 4-13 15,7-1-2-15,30 8 10 16,9-1 8-16,6-2 33 16,8-1 12-16,-18-1 18 0,-12-3 23 15,-27-1 7-15,-17 2 0 16,-24-4-4-16,-7-1-19 16,-1-6-21-16,8-9-13 15,17-6-149-15,12-3-181 16</inkml:trace>
  <inkml:trace contextRef="#ctx0" brushRef="#br0" timeOffset="185019.2539">20894 8371 825 0,'3'0'407'0,"5"6"-130"16,3 9-109-16,-4 16-88 15,-6 3-19-15,0 9-22 16,-6-4-12-16,1-2-11 15,3-5-62-15</inkml:trace>
  <inkml:trace contextRef="#ctx0" brushRef="#br0" timeOffset="185159.5764">20898 8127 1219 0,'-3'-6'438'0,"3"-1"-377"16,-1 7-58-16,4 14-177 0</inkml:trace>
  <inkml:trace contextRef="#ctx0" brushRef="#br0" timeOffset="185425.1383">21037 8401 1168 0,'8'14'456'15,"3"13"-325"-15,3 5-46 0,-6 1-37 16,-3-1-13-16,-4-6-6 16,-2-4 1-16,0-10-3 15,1-7 4-15,4-7 3 16,6-10-3-16,8-14-6 16,4-8-6-16,8-11-13 15,2 1 2-15,4 12 18 16,-2 9 2-16,-8 24 5 15,-8 9-2-15,-7 23-18 16,-7 0-2-16,0 8-4 16,3 4 47-16,4-11-200 15</inkml:trace>
  <inkml:trace contextRef="#ctx0" brushRef="#br0" timeOffset="185800.0617">21587 8492 727 0,'-11'9'362'16,"-7"15"-90"-16,7 8-116 15,9 3-56-15,6 1-16 16,11-8-26-16,3-5-4 15,13-14-6-15,3-8 1 0,4-14 3 16,3-8 0-16,-5-16-1 16,0-6-1-16,-17-18-2 15,-15-14 1-15,-23-15-9 16,-18-9 7-16,-19 17 19 16,-3 15 3-16,-1 37 11 15,6 14-13-15,17 17-41 16,8 12-14-16,29 15-18 15,11 7-4-15,30 8 2 16,22 1 0-16,24-5-78 16,7-2-133-16</inkml:trace>
  <inkml:trace contextRef="#ctx0" brushRef="#br0" timeOffset="186092.6897">22108 8457 972 0,'17'0'403'0,"23"-4"-248"15,13 3-43-15,7-3-58 16,-4 1-21-16,-6 7-18 16,-12-2-1-16,-14 1-110 15,-1 3-162-15</inkml:trace>
  <inkml:trace contextRef="#ctx0" brushRef="#br0" timeOffset="186249.2033">22141 8567 893 0,'14'0'482'16,"8"3"-133"-16,17-3-134 15,11 2-53-15,2 0-88 16,-3-2-32-16,-2 3-462 15</inkml:trace>
  <inkml:trace contextRef="#ctx0" brushRef="#br0" timeOffset="186795.653">22670 8558 772 0,'0'3'313'0,"16"6"-129"0,18-5-22 15,40 0 16-15,29-4-2 16,50-8-60-16,11 3-34 15,20-3-44-15,-9 4-12 16,-40 3 12-16,-23-2-55 16,-62 5-119-16,-23 7-380 0</inkml:trace>
  <inkml:trace contextRef="#ctx0" brushRef="#br0" timeOffset="188342.1643">23107 7804 793 0,'-1'-8'416'0,"-1"-6"-123"0,1 14-156 15,-2 10-50-15,1 25-75 16,1 16-21-16,3 23 3 16,3 6 6-16,-1 0 8 15,2-9 3-15,-2-12 5 16,-2-7 1-16,0-14 3 16,2-5 1-16,-4-12 30 15,0-5 11-15,0-9 31 16,-4-2 6-16,3-10-28 15,1-4-10-15,6-7-35 16,2-7-9-16,13-2-14 16,5 0-4-16,6 1-6 15,5 4-2-15,-8 10-4 16,0 10 5-16,-11 16 7 16,-1 14 2-16,-8 14 11 15,-3 4-6-15</inkml:trace>
  <inkml:trace contextRef="#ctx0" brushRef="#br0" timeOffset="190505.9808">23164 8750 778 0,'2'-10'413'0,"2"-7"-87"16,-1 6-73-16,-5 14-106 15,-1 9-40-15,0 23-66 16,-1 13-15-16,3 16-9 16,1 1-3-16,0-4-2 0,0-8 2 15,0-17 2-15,0-2 1 16,0-15 1-16,0-4 1 15,0-6 2-15,-1-5 23 16,1-3 16-16,-2 0 9 16,2-2 17-16,0 1-22 15,0-1-24-15,0 0-15 16,21-2-29-16,49-1-8 0,-10 7 1 16,13 5 2-16,3 4 9 15,-5-1 2-15,-14 2 4 16,-19-3 8-16,-23-4-56 15,-11-1 344-15</inkml:trace>
  <inkml:trace contextRef="#ctx0" brushRef="#br0" timeOffset="192944.7622">21854 9068 824 0,'2'3'341'16,"2"-2"-183"-16,2 22-120 15,-2 20-33-15,4 33-6 16,-8 18-3-16,-1 20 7 16,-5-2 5-16,-1-17 9 15,7-13 16-15,0-17-58 16,6-6-128-16</inkml:trace>
  <inkml:trace contextRef="#ctx0" brushRef="#br0" timeOffset="193163.4956">22009 9193 1019 0,'-2'-1'407'15,"-8"-1"-275"-15,4 7-55 16,-4 17-46-16,1 12-17 15,12 29-12-15,-3 9-4 16,8 19 0-16,-2 1 1 0,0-8 12 16,5 0-17-16</inkml:trace>
  <inkml:trace contextRef="#ctx0" brushRef="#br0" timeOffset="193507.1286">21642 9613 722 0,'17'17'308'0,"13"11"-172"16,15 11-42-16,5 9-9 15,-9 3-25-15,1-3-9 16,-20-11-24-16,-2-8 42 16,-6-19 30-16,-1-1 27 15,3-18 50-15,1-8-27 16,8-16-11-16,1-10-27 15,6-2-51-15,-3-3-20 16,0 14-82-16</inkml:trace>
  <inkml:trace contextRef="#ctx0" brushRef="#br0" timeOffset="198339.247">20020 10409 950 0,'-2'-2'404'0,"-3"-2"-235"16,3 31-89-16,1 17-32 15,-4 30-24-15,1 11 2 16,4 26-15-16,4 5-1 16,-4-5 2-16,2-8 3 15,-2-33 3-15,0-14 0 0,5-26 0 16,3-11 4-16,3-22 15 16,2-13 4-16,4-23 3 15,2-8-5-15,5-1-19 16,-1-1-8-16,7 20-5 15,-3 6 2-15,-3 23-2 16,-2 9 1-16,-12 20 0 16,0 8-1-16,-10 4 3 15,-3 5 2-15,0-3 0 16,3-6 9-16,4-15-111 16,10-6-195-16</inkml:trace>
  <inkml:trace contextRef="#ctx0" brushRef="#br0" timeOffset="198511.2848">20548 10964 1048 0,'9'0'385'0,"18"0"-312"0,8 3-28 16,7-3-18-16,5 3-11 15,-5-2-86-15,-7-5-118 16</inkml:trace>
  <inkml:trace contextRef="#ctx0" brushRef="#br0" timeOffset="198667.6906">20557 11092 949 0,'12'3'454'15,"7"3"-200"-15,16 0-123 16,5-3-29-16,6-2-10 16,-2 0-90-16</inkml:trace>
  <inkml:trace contextRef="#ctx0" brushRef="#br0" timeOffset="199131.0726">21429 10641 798 0,'0'0'360'16,"0"8"-166"-16,2 9-110 15,-2 27-84-15,-7 11-1 16,-9 26 2-16,-4 6 3 0,2-2 4 16,2-5 1-16,10-19 2 15,6-11 1-15,8-17-9 16,5-10 43-16,5-18 64 16,6-5 24-16,8-13 33 15,7-5-38-15,10 3-62 16,-3 1-24-16,-2 10-31 15,-3 4-66-15</inkml:trace>
  <inkml:trace contextRef="#ctx0" brushRef="#br0" timeOffset="199537.227">22152 10913 930 0,'-21'0'361'0,"-26"7"-266"16,4 3-38-16,15 13-51 15,6-1-15-15,17 0-10 16,11 4-2-16,18-3 12 16,9 1 9-16,15-3 38 15,-3-2 12-15,-9 1 30 16,-14-3 18-16,-27 4 5 15,-13 2 2-15,-21-2-22 16,-5-6-18-16,4-7-62 16,6-5-78-16</inkml:trace>
  <inkml:trace contextRef="#ctx0" brushRef="#br0" timeOffset="199693.6309">22395 11004 691 0,'3'2'386'16,"2"4"-57"-16,2 10-145 16,-10 6-108-16,1 6-19 15,-2 5-25-15,0 4-10 16,1 4 31-16,0-5-101 16</inkml:trace>
  <inkml:trace contextRef="#ctx0" brushRef="#br0" timeOffset="199834.0342">22402 10706 1235 0,'1'-3'440'0,"6"0"-380"16,-4 4-55-16,8 19-200 15</inkml:trace>
  <inkml:trace contextRef="#ctx0" brushRef="#br0" timeOffset="200083.9663">22608 11098 1224 0,'4'12'473'0,"-3"15"-347"16,-4 0-30-16,-6-5-8 15,-1-1-21-15,3-8-8 0,6-3-18 16,6-10-14-16,5-9-5 15,4-15-7-15,3-7-5 16,7-1-7-16,4 4-2 16,1 8-1-16,-3 11-4 15,-7 6 4-15,-6 9 2 16,-2 18 2-16,-2 1 3 16,-2 10-2-16,2 1-1 15,-3-4-200-15</inkml:trace>
  <inkml:trace contextRef="#ctx0" brushRef="#br0" timeOffset="200443.2563">22975 11163 542 0,'-6'7'287'0,"-3"14"-57"16,-1 2-42-16,7 3-22 15,4 3-16-15,12-2-41 16,4-6 3-16,13-15 7 16,2-8-6-16,2-20 23 15,-3-13-13-15,4-7-35 16,-3 1-11-16,-6-8-22 16,-4 3-16-16,-21-19-13 15,-11-10-8-15,-25-9-14 0,-11-1-2 16,-12 25-16-16,-4 17-11 15,0 38 5-15,8 18 1 16,14 27 7-16,13 9 2 16,32 15-10-16,21 3 0 15,42-11 10-15,12-5 10 16,18-21-107-16,-4-14-82 16</inkml:trace>
  <inkml:trace contextRef="#ctx0" brushRef="#br0" timeOffset="201153.3079">22714 10099 983 0,'-121'-14'350'0,"-156"-17"-292"16,-20 7-53-16,-9 11-21 15,-15 9-5-15,-19 13 3 16,4 14 3-16,-4 16 37 15,-1 11 20-15,34 26 45 16,19 18 15-16,66 25-13 16,42 8-16-16,67 20-54 31,44 8-17-31,70 8-12 0,33 9-2 16,73-1 12-16,39-8 1 15,51 0 7-15,40-8 2 16,53-27 1-16,18-14 1 0,43-33-4 15,11-21 2-15,22-22-1 16,8-13-2-16,7-22 3 16,1-12 0-16,-16-27 5 15,-14-11 5-15,-36-32 8 16,-21-22 7-16,-56-36 18 16,-36-22 12-16,-76-43 17 15,-47-10 0-15,-80-28-17 16,-40 2-19-16,-72 0-29 15,-44 10-21-15,-98 35-32 16,-56 9-1-16,-147 58-339 16</inkml:trace>
  <inkml:trace contextRef="#ctx0" brushRef="#br0" timeOffset="209047.181">4733 9146 608 0,'4'12'194'15,"8"23"-194"-15,6 9-26 0,14 10 15 16,7 0 7-16,13-10 6 16,3-9 3-16,4-25 4 15,1-12 4-15,1-25 45 16,6-5 28-16,10-10 28 16,4 4 3-16,14 12-52 15,4 6-28-15,4 20-36 16,-1 5-3-16,-23 11 2 15,-6 5 14-15,-32 1 20 16,-11-1 3-16,-8-1 6 16,-6-5 8-16</inkml:trace>
  <inkml:trace contextRef="#ctx0" brushRef="#br0" timeOffset="209547.0643">6064 9421 690 0,'-3'-6'242'0,"-2"-2"-213"15,8-3-24-15,14-6-5 16,11-1 9-16,23-9 39 16,14-2 17-16,19 2 11 15,11 3-10-15,9 11-39 16,4 6-15-16,0 16-12 16,-13 0-2-16,-12 10 30 15,-11 2 17-15,-16-9 35 16,5-2 21-16,-8-18 13 0,-6-10-5 15,-9-14-22-15,-8-3-15 16,-22-6-65-16,-8 3-68 16,-16 9-266-16</inkml:trace>
  <inkml:trace contextRef="#ctx0" brushRef="#br0" timeOffset="210316.7947">5887 9632 452 0,'-1'-2'255'0,"-3"-2"-22"16,4 13-176-16,0 4-35 15,5 16-28-15,-3 6-4 16,-2 14 1-16,0 8 4 16,2 7 5-16,3-5 3 15,10-10 4-15,0-9 2 16,-6-23 2-16,3-5 39 16,-2-12 53-16,-3-9 18 0,6-11 20 15,1-4-32 1,1-6-54-16,1 2-18 0,7 12-26 15,3 7-2-15,0 16 6 16,5 11 2-16,-2 9 5 16,-1 4-1-16,1-4-5 15,-2-1 37-15</inkml:trace>
  <inkml:trace contextRef="#ctx0" brushRef="#br0" timeOffset="216987.56">1763 11183 613 0,'-11'0'376'16,"-11"0"-58"-16,18 2-131 16,16-1-31-16,28 2-69 0,25-1-28 15,30-2-14-15,14 2-14 16,7-2-16-16,-5 3 0 16,-11 0-55-16,-15-2-65 15,-10 5-372-15</inkml:trace>
  <inkml:trace contextRef="#ctx0" brushRef="#br0" timeOffset="217206.2786">1854 11332 683 0,'-6'1'320'0,"4"0"-128"15,10-1-38-15,37-1-25 16,15-3-23-16,29 1-29 16,8 2-20-16,1-1-23 15,0 4-7-15,-20-2 10 16,-10 0-55-16,-15-4-180 16</inkml:trace>
  <inkml:trace contextRef="#ctx0" brushRef="#br0" timeOffset="217377.9604">2497 11155 784 0,'10'0'358'15,"5"-2"-140"-15,16 9-112 0,5 3-11 16,0 4-17-16,-2 3-9 16,-16 5-13-16,-12 1 0 15,-15 7-9-15,-10 1-10 16,-12-1-55-16,-4-1-87 15</inkml:trace>
  <inkml:trace contextRef="#ctx0" brushRef="#br0" timeOffset="217612.1849">1904 11122 1000 0,'-22'5'425'0,"-20"17"-241"15,-4 8-55-15,6 12-33 16,9 7-14-16,19 4-10 16,13-1 3-16,29-6-11 15,19-9-16-15,38-17-71 16</inkml:trace>
  <inkml:trace contextRef="#ctx0" brushRef="#br0" timeOffset="218361.7018">3426 10953 999 0,'8'6'400'15,"2"3"-220"-15,6 18-132 16,-1 10 7-16,6 24 30 0,1 10 7 15,-6 29-14-15,3 7-18 16,-9-12-24-16,2-3-6 16,2-37-1-16,0-18 1 15,0-22 5-15,2-11 6 16,6-19 7-16,3-9 1 16,3-24-6-16,-3-18-5 15,-11-26-6-15,-3-13-5 16,-2 9-12-16,2 17-7 0,3 34-12 15,-1 19-1-15,-3 22-11 16,-3 1-3-16,2 21-7 16,3 4-5-16,9 18 11 15,6 13 5-15,6 16 12 16,-2 10 3-16,-6-1 6 16,-2-3 2-16,-6-23 1 15,3-10 1-15,-3-19 4 16,-2-12 5-16,5-17 12 15,-5-17 4-15,9-23 6 16,-1-9 0-16,1-25 0 16,2-4-4-16,-3-5-12 15,1 6-8-15,-3 22-17 16,-4 14-2-16,-10 21-39 16,-7 13-61-16,-5 15-167 15,-4 9-278-15</inkml:trace>
  <inkml:trace contextRef="#ctx0" brushRef="#br0" timeOffset="218710.0354">4309 11589 938 0,'-2'12'376'0,"0"18"-202"16,1 7-46-16,1 8-35 16,1 0-11-16,3-3-47 15,-1-7-6-15,1-10 32 16,-1-8 11-16,-2-16 43 16,3-6 10-16,-2-14-26 15,0-7-9-15,-1-13-46 16,-3-3-13-16,-3-8-14 0,1 2-6 15,3 4-8-15,2 9-2 16,6 12-5-16,-1 0 0 16,5 6-3-16,2-6-5 15,18 7-6-15,6 1 0 16,3 2-31-16,12 9-82 16,-6 4-150-16</inkml:trace>
  <inkml:trace contextRef="#ctx0" brushRef="#br0" timeOffset="218913.5019">4283 11714 930 0,'-1'1'433'0,"13"3"-120"15,18-2-120-15,26-6-94 16,10-3-10-16,6 0-62 16,-4 0-26-16,-9 6-234 15</inkml:trace>
  <inkml:trace contextRef="#ctx0" brushRef="#br0" timeOffset="219163.1083">5290 11440 1989 0,'27'0'10'0,"-5"2"-3"0,24 3 42 16,-5 2-75-16,-11-1-186 15</inkml:trace>
  <inkml:trace contextRef="#ctx0" brushRef="#br0" timeOffset="219370.8283">5129 11601 985 0,'9'5'424'16,"12"3"-215"-16,11-3-12 16,13 2-24-16,3-1-26 0,5 0-54 15,-5 0-23-15,-8-5-77 16,-9-1-118-16</inkml:trace>
  <inkml:trace contextRef="#ctx0" brushRef="#br0" timeOffset="220198.7698">5955 11338 870 0,'9'-3'390'0,"12"3"-190"16,7 7-46-16,-9 22-66 15,4 12-12-15,-12 10-11 16,-2 1-4-16,-9-6-11 16,-5-11-5-16,-1-14-11 15,0-3-1-15,4-15 9 16,2-9-1-16,8-12-10 0,5-14-8 16,9-12-23-16,8 4-4 15,5-9-2-15,4 10-1 16,1 14-3-16,-1 4 7 15,3 22 4-15,-10 9 1 16,-9 18 10-16,-8 0-3 16,-9 7 0-16,-3-1 3 15,-3-8 2-15,-1 1 0 16,0-13 2-16,5-5 0 0,4-16-2 16,5-7-3-16,1-11-3 15,7-5-3-15,0-2-4 16,4 2-1-16,-1 5-5 15,-1 15-4-15,0 15 0 16,-8 11 0-16,-3 11 9 16,-5 3 5-16,-5 0 4 15,2 0 1-15,0-4-6 16,2-7-43-16,2 0-112 16</inkml:trace>
  <inkml:trace contextRef="#ctx0" brushRef="#br0" timeOffset="220799.3643">7048 11552 744 0,'4'-5'403'0,"8"-8"-92"16,-4-2-56-16,-3-4-91 16,-3-2-38-16,-9-8-50 15,-6 2-16-15,-14-3-27 16,-2 5-11-16,-7 13-18 0,-3 8-6 15,7 14-10-15,-2 8-2 16,7 7-5-16,9 3 0 16,15 1 1-16,4-4 0 15,19-3 6-15,5-6 2 16,1-9 6-16,6-3 2 16,0-10 3-16,-2-1 2 15,-1-3 1-15,-4 1-1 16,-7 6-3-16,0 3-2 0,-2 14-7 15,-3-1 0-15,0 14-1 16,1 2 1-16,-5 1 4 16,4 10 2-16,-8-2 4 15,-4 0 2-15,-8 2 4 16,-7-2 3-16,-10-4 18 16,-6 2 6-16,-8-8 31 15,-1-5 6-15,1-12-7 16,8-7-3-16,9-12-31 15,0-11-10-15,17-7-20 16,1-5-26-16,12-3-104 16,16 2-87-16</inkml:trace>
  <inkml:trace contextRef="#ctx0" brushRef="#br0" timeOffset="221338.7443">7368 10732 852 0,'-2'-9'409'0,"1"-7"-145"16,2 9-64-16,-2 14-94 15,2 13-48-15,7 35-64 16,-8 16 4-16,13 28 20 15,-10 5 8-15,-3-3 11 16,6-1-5-16,-6-14-7 16,0-11-1-16,2-20 2 15,2-13 1-15,2-25 10 16,0-8 9-16,8-17 5 16,-6-11-3-1,3-15-15-15,3 0-12 0,2-7-18 16,4 7-4-16,6 12-10 15,-1 6-6-15,-1 20-5 16,-1 15-2-16,-4 12 8 16,-1 7 5-16,0 5 10 15,-2-9 2-15,7-5 5 16,1-7 1-16,11-14 5 16,4-7 13-16</inkml:trace>
  <inkml:trace contextRef="#ctx0" brushRef="#br0" timeOffset="229781.9725">8371 11545 1092 0,'-2'4'456'15,"-5"2"-265"-15,2 1-120 16,3 0-22-16,1-6-181 16</inkml:trace>
  <inkml:trace contextRef="#ctx0" brushRef="#br0" timeOffset="230241.7234">8981 11689 925 0,'12'-5'327'0,"15"-11"-274"16,7-6-38-16,7-17 30 15,3-9 5-15,5-13 17 16,-4-10 4-16,-12-11-28 16,-8 1-2-16,-21-5-10 15,-1 9 17-15,-4 18 27 16,-4 12 19-16,-1 24 9 15,-6 8-21-15,6 24-46 16,-6 7-26-16,12 20-28 16,3 8-6-16,10 19 7 15,13 13 4-15,3 20 7 16,3 1 5-16,2-11 3 0,-1-7 3 16,2-29 4-16,-1-6 2 15,-5-16-42-15,-10-12-75 16,-6-14-411-1</inkml:trace>
  <inkml:trace contextRef="#ctx0" brushRef="#br0" timeOffset="230397.9553">9295 11508 635 0,'11'-1'354'0,"16"2"-4"16,12 4-226-16,13-1-67 15,1 1-10-15,-7-1-9 16,-9 0-58-16</inkml:trace>
  <inkml:trace contextRef="#ctx0" brushRef="#br0" timeOffset="230538.5699">9056 11285 1237 0,'-4'0'468'15,"0"0"-361"-15,8 3-53 0,-4-3-42 16,17 8-11-16,59 25-63 16,-21-11-152-16</inkml:trace>
  <inkml:trace contextRef="#ctx0" brushRef="#br0" timeOffset="230834.8453">9651 11592 1273 0,'10'2'469'0,"20"3"-375"16,6-2-6-16,7 0-20 15,-1-3-18-15,-5-4-20 16,-3-1-2-16,-12-12 6 16,-5 0 2-16,-14-9 2 15,-5-1-2-15,-14-4-8 16,-11-4-5-16,-9 4-6 15,0 5-2-15,-7 15-5 0,11 17-10 16,6 18-13-16,5 14-4 16,19 15-3-16,6 3 7 15,14 8 8-15,4-3 3 16,2-1 4-16,-4-3-21 16,-4-11-181-16,-1-8-99 15</inkml:trace>
  <inkml:trace contextRef="#ctx0" brushRef="#br0" timeOffset="231116.0213">10330 11464 751 0,'2'10'443'16,"-1"5"-57"-16,-10 9-126 15,-1 2-36-15,-12-2-70 16,-5-2-38-16,1-8-62 15,-12-6-16-15,1-13-55 16,4-3-39-16,0-19-57 16,10-7-11-16,8 1 27 15,7-1 27-15,15 13 55 16,8 7 21-16,15 14 40 16,1 5 20-16,11 25 7 15,-3 5-7-15,-2 5-14 0,-3 2-10 16,-4-6 39-1,1-8-41-15</inkml:trace>
  <inkml:trace contextRef="#ctx0" brushRef="#br0" timeOffset="231607.5302">11345 11402 1141 0,'-18'-4'464'0,"-16"4"-297"16,-4 4-61-16,15 19-82 15,2 8-27-15,14 8-18 16,17 7-1-16,9-5 18 15,13-3 13-15,16-14 12 16,2-10 6-16,9-14 17 16,-7-14 30-16,-21-10 31 15,-14-5 17-15,-26-8-2 16,-16 4-34-16,-20 0-45 16,-3 2-29-16,9 19-99 15,8 3-41-15</inkml:trace>
  <inkml:trace contextRef="#ctx0" brushRef="#br0" timeOffset="232044.9179">12293 11438 1159 0,'-13'-18'509'0,"-14"-7"-264"15,-3 5-86-15,0 16-91 16,5 11-30-16,-1 16-32 16,7 6-6-16,7 10-6 15,10 1-4-15,13-3 3 16,14 2 1-16,6-12 7 15,7-4 3-15,3-11 7 16,-1-5 1-16,-4-8 5 16,-9-7 4-16,-13-2 3 15,-12-5-3-15,-5 6-5 16,-10-4-5-16,-3 6-16 16,2 8-7-16,1 8-13 15,5 9 0-15,7 15 3 16,1 5 5-16,5 17 9 15,2 7 1-15,2 7 6 16,2-7 2-16,1-16-20 16,2-11-64-16,0-23-269 0</inkml:trace>
  <inkml:trace contextRef="#ctx0" brushRef="#br0" timeOffset="232201.4442">12574 11345 1017 0,'-3'-7'575'0,"-3"1"-115"16,3 10-192-16,-3 24-173 16,4 10-47-16,5 16-26 15,2-1-8-15,7-6 41 16,-2-3-98-16,-2-15-237 16</inkml:trace>
  <inkml:trace contextRef="#ctx0" brushRef="#br0" timeOffset="232331.9588">12463 11117 1363 0,'-2'-6'536'16,"-4"2"-340"-16,14 9-192 0,5 10-326 16</inkml:trace>
  <inkml:trace contextRef="#ctx0" brushRef="#br0" timeOffset="232816.2314">12869 11199 948 0,'9'-35'322'0,"15"-33"-289"0,7 6 40 15,5 21 51-15,0 14 19 16,-1 29 6-16,-7 18-38 15,-4 33-43-15,-5 15-14 16,-8 25-20-16,0 13-5 16,-6-2-8-16,10-5-5 15,-5-32 0-15,6-18 0 16,3-25 2-16,-4-11 2 16,6-15-14-16,-8-13-9 15,-13-13-22-15,-6-8-6 0,-22-18 2 16,-3 5 4-16,-14 10 13 15,-3 9 5-15,2 34 2 16,2 8 0-16,10 18-6 16,9 5-5-16,15-2-85 15,7 1-149-15</inkml:trace>
  <inkml:trace contextRef="#ctx0" brushRef="#br0" timeOffset="233144.2786">13585 11474 825 0,'-25'-2'432'16,"-15"1"-112"-16,-6 6-160 15,6 0-42-15,11 3-70 0,11 1-29 16,15-6-25-16,6 2 1 15,11-5 5-15,1-8 7 16,12-9 3-16,5-4-4 16,10 1-9-16,7 5-6 15,3 14-5-15,1 7-1 16,-8 11 36-16,-6 7 2 0,-15 6 68 16,-11 8 24-16,-20-6 10 15,-11 1 11-15,-11-7-56 16,-3-7-18-16,3-7-84 15,5-8 219-15</inkml:trace>
  <inkml:trace contextRef="#ctx0" brushRef="#br0" timeOffset="233503.5783">14273 11457 885 0,'7'-31'353'15,"10"-24"-198"-15,-4 10-14 16,-4 30-3-16,-1 15 5 16,-1 33-28-16,4 17-33 15,3 30-38-15,-1 12-17 16,-7 16-16-16,-6 6 0 0,-9-4 1 16,0-5 0-16,3-31 0 15,3-18-36-15,9-29-153 16,2-12-167-16</inkml:trace>
  <inkml:trace contextRef="#ctx0" brushRef="#br0" timeOffset="234019.0607">14347 11609 1325 0,'15'-3'457'0,"25"-1"-412"16,8-4-19-16,12 6-1 15,-2 0-3-15,-7-1-6 16,-5 2-1-16,-6-9-26 16,1-3-22-16,-7-3-16 0,-2 5-4 15,-9 4 21-15,-6 3 32 16,-8 12 47-16,-9 3 27 16,-8 13 52-16,-7 4 6 15,-11-2-16-15,-1 1-20 16,1-11-39-16,-1-5-11 15,7-11-9-15,3-10-3 16,-2-12-9-16,8-6-11 16,6 1-18-16,1 0-6 0,12 10-10 15,3 4-1-15,6 6-3 16,11 6 1-16,6 10 4 16,-1 4 5-16,2 8 7 15,-2-2 2-15,0-3 6 16,3 3 3-16,-1-9 3 15,-3 1 4-15,-7-17-5 16,-5-6-3-16,-4-12-4 16,1-5-4-16,0-2 4 15,3 2 0-15,-2-1-5 16,-3 5-3-16,1 17-3 16,-4 5 1-16,3 13 11 15,-2 12 6-15,-6 7 13 16,-9-2 3-16,-11 4-1 15,-4-3-4-15,-4-5-2 16,9 1-277-16</inkml:trace>
  <inkml:trace contextRef="#ctx0" brushRef="#br0" timeOffset="234675.1707">16205 10993 986 0,'5'3'401'16,"0"7"-227"-16,-14 22-125 16,-5 15-14-16,-16 15 4 15,3 7 8-15,-3 10 5 16,1 0 1-16,13-11-15 15,1-15-11-15,14-24 0 16,1-19 7-16,8-22 9 0,4-11 2 16,2-25-4-16,4-10-8 15,-5-12-14-15,-1 0-4 16,1 15-12-16,-3 11-5 16,0 19-6-16,4 14-6 15,-1 12-8-15,3 9-2 16,13 16 0-16,4 4 4 15,20 14 13-15,6 7 5 0,3 4 5 16,-3 3 2-16,-13-9-32 16,-11-6-4-16,-5-12-3 15,-7-10 2-15,-12-9 33 16,-3-5 7-16,-20-3 4 16,-12-4 0-16,-31-4 5 15,-16-3 8-15,-20 1 6 16,-6-6 1-16,23 0-8 15,15 1-11-15,37-4-39 16,16 2-52-16,24-4-145 16,18 3-128-16</inkml:trace>
  <inkml:trace contextRef="#ctx0" brushRef="#br0" timeOffset="234930.3322">17009 11109 1069 0,'-20'-7'489'0,"-26"-7"-233"16,-6 11-67-16,-13 5-85 16,3 10-33-16,14 16-39 15,10 5-14-15,19 13-20 16,19 6-7-16,24 8 4 15,12-4 4-15,22-6 5 16,5-6 4-16,-2-20 4 16,-2-5-15-16,-12-12-155 15,-6-7-139-15</inkml:trace>
  <inkml:trace contextRef="#ctx0" brushRef="#br0" timeOffset="235445.8315">16681 11254 633 0,'-8'0'287'0,"-6"-1"-92"16,14 5-135-16,14 4-9 16,24 1 2-16,11-1 1 15,21-2-21-15,4-2-10 16,-4-2-6-16,-3-5 1 16,-14-7 5-16,-4-2 3 15,-17-10 42-15,-8 3 28 0,-20-4 36 16,-7 3 12-16,-7 7-40 15,-4 9-37-15,6 12-61 16,1 7-17-16,7 16-12 16,2 2 6-16,7 10 15 15,4 7 1-15,-3-1 2 16,4-3 4-16,-6-13 4 16,-3-10 2-16,-3-18 12 15,-2-7 5-15,0-11 6 16,-2-5-1-16,-5-20-8 15,1-4-3-15,-3-14-7 16,1 0-3-16,11 12-12 16,3 6-3-16,8 22-5 15,1 7 0-15,1 15 1 16,0 8 2-16,7 14-2 16,4 3 2-16,7 13 3 15,3 4 2-15,2-3 1 16,-2 0 3-16,-3-16 3 0,-3-8 4 15,-7-20 26-15,-3-11 16 16,-4-18 14-16,-2-12 3 16,-2-10-13-16,-4-4-15 15,-14-2-17-15,-1 4-10 16,-13 14-84-16,1 11-68 16</inkml:trace>
  <inkml:trace contextRef="#ctx0" brushRef="#br0" timeOffset="235773.8804">16127 11674 878 0,'-19'3'448'0,"-17"1"-91"16,13 4-241-16,27 1-75 15,18-1-2-15,52-1 10 16,32-1 6-16,58-5-14 16,30 0-7-16,31 3-9 15,-1 3-2-15,-24 6-1 0,-23 0 0 16,-53-5-3-16,-27-4 1 15,-45-4 0-15,-20-2-3 16,-31-1-17-16,-6 1-57 16</inkml:trace>
  <inkml:trace contextRef="#ctx0" brushRef="#br0" timeOffset="236867.1589">2124 12916 933 0,'-10'-6'413'0,"-11"-6"-185"15,-13 2-40-15,-5 5-47 16,2 5-29-16,2 8-67 16,8 6-33-16,17 5-41 15,10 3-7-15,22 6 3 0,10 1 7 16,13 1 15-16,1-7 4 16,-2-10-12-16,-4-3-56 15,-15-9 7-15,-8-1 10 16,-16 3 29-16,-13-3 58 15,-17-1 8-15,-8 1 4 16,-16 0 15-16,-1 0 2 16,6 9-7-16,6 1-16 0,23 6-32 15,13 4-4-15,20 2-6 16,11-1 4-16,12-1 12 16,8-1 2-16,1-8 2 15,-6-4 0-15,0-7 26 16,-9-1-61-16,-8-8-383 15</inkml:trace>
  <inkml:trace contextRef="#ctx0" brushRef="#br0" timeOffset="237023.3753">1983 12662 1422 0,'-5'-5'550'0,"-7"-4"-392"16,4 9-104-16,13 10-62 15,1 3-9-15,13 9-121 16,5 3-153-16</inkml:trace>
  <inkml:trace contextRef="#ctx0" brushRef="#br0" timeOffset="237133.0779">2351 12981 1028 0,'21'25'449'15,"25"32"-252"-15,-1 4-68 16,-9 11-77-16,-3 11-24 15,-10 7-12-15,0 0-29 16</inkml:trace>
  <inkml:trace contextRef="#ctx0" brushRef="#br0" timeOffset="237335.7876">2652 12974 1086 0,'-13'4'505'0,"-19"6"-208"16,-1 12-75-16,-10 12-93 16,-8 7-34-16,-10 25-49 15,-6 4-18-15,6 5-15 16,12 5-25-16,20-22-170 16,15-10-13-16</inkml:trace>
  <inkml:trace contextRef="#ctx0" brushRef="#br0" timeOffset="237835.6873">2993 12987 895 0,'-14'-11'459'15,"-12"-6"-135"-15,-4 5-95 16,1 16-123-16,8 11-50 0,11 8-57 16,8 3-13-16,13 0-3 15,11-2 7-15,5-5 8 16,6 1 3-16,-4-12 5 16,-6-4 2-16,-8 0 0 15,-7-8-8-15,-12-3-10 16,-4 3-4-16,-10 1-1 15,-11 2 5-15,-8 5 6 16,-3-2 0-16,3 4-4 16,9 6-4-16,13 5-2 15,10 3 2-15,14 2 9 16,9-2 5-16,17-5 7 16,4-3 0-16,6-5 1 15,-7-7 1-15,-3-5 2 16,-3-7 3-16,-1-11 1 15,0-1-1-15,-3-5-3 16,-5-4-3-16,-12 3 0 0,-3 7-10 16,-8 13 46-16,-3 5 15 15,-2 13 13-15,1 7 14 16,-1 9-44-16,5 14-16 16,6 3-13-16,10 1-36 15</inkml:trace>
  <inkml:trace contextRef="#ctx0" brushRef="#br0" timeOffset="238398.0484">4309 12949 1194 0,'-27'7'502'16,"-28"10"-290"-16,9 12-76 15,15 8-102-15,11 1-14 0,26 2-22 16,11-4-5-16,30-7 7 15,14-6 6-15,15-18 11 16,-2-9 5-16,-10-12 8 16,-17-9 5-16,-28-13 10 15,-7-5 0-15,-20-16-3 16,-6-4-6-16,-15-9-9 16,-5-6-2-16,1 5-3 15,1 6-5-15,17 13-16 16,14 9-10-16,14 20-27 15,16 10-59-15,9 17-155 16,3 12-142-16</inkml:trace>
  <inkml:trace contextRef="#ctx0" brushRef="#br0" timeOffset="238572.729">4720 12992 825 0,'-2'10'431'0,"-4"10"-112"0,5 8-152 16,0-1-31-16,4 9-66 15,4-1-26-15,0-2-93 16,2-1-107-16</inkml:trace>
  <inkml:trace contextRef="#ctx0" brushRef="#br0" timeOffset="238729.2643">4754 12747 1323 0,'-4'-10'575'16,"-3"-10"-282"-16,5 13-219 16,0 6-51-16,4 12-87 15,3 7-79-15</inkml:trace>
  <inkml:trace contextRef="#ctx0" brushRef="#br0" timeOffset="239119.3948">4984 12919 1178 0,'-2'9'483'0,"1"9"-256"15,6 13-179-15,2 4-10 16,13 12-14-16,-8-6-5 15,-3-2-6-15,5 2-1 0,-4-18-15 16,5-4-37-16,2-16-96 16,-1-9-53-16,-2-14-53 15,5-4 25-15,-2-9 55 16,4 4 18-16,4 0 48 16,0-1 10-16,0 8 69 15,-8-1 91-15,-12 13 103 16,-9 10 48-16,-13 0 48 15,-14 9-34-15,-6 9-65 16,-2-2-43-16,2 5-78 16,14-2-28-16,17-6-28 15,6 1-7-15,21 1-1 16,7-1 4-16,7-6 7 16,3 3 3-16,0-8-47 15,1 3-53-15,-5-7-159 16,-2-6-49-16</inkml:trace>
  <inkml:trace contextRef="#ctx0" brushRef="#br0" timeOffset="239213.5257">5441 13049 682 0,'0'-10'437'0,"7"3"-26"0,-5 0-85 15,-6 12-130-15,10 13-51 16,-7-1-68-16,2 8-23 16,5 0-40-16,-3 0-4 15</inkml:trace>
  <inkml:trace contextRef="#ctx0" brushRef="#br0" timeOffset="239572.4131">5923 12974 967 0,'-13'-1'514'15,"-17"-8"-125"-15,-1 16-243 16,-1 6-56-16,-1 6-75 16,11 9-12-16,11 4-8 15,7-1-1-15,18 4 2 0,7-9 1 16,17-6 26-16,2-6 17 15,-2-19 34-15,-3-6 15 16,-12-11-7-16,-9-8-9 16,-7 1-27-16,-8-1-17 15,-9 1-43-15,0 6-55 16,-4 6-182-16</inkml:trace>
  <inkml:trace contextRef="#ctx0" brushRef="#br0" timeOffset="239729.0312">6267 13212 1572 0,'5'0'696'0,"-3"-4"-372"16,1 1-116-16,-3 2-116 15,0 0-65-15</inkml:trace>
  <inkml:trace contextRef="#ctx0" brushRef="#br0" timeOffset="240244.1404">6918 12495 960 0,'3'-3'396'15,"10"-3"-219"-15,26 2-96 16,22 2-24-16,47-2-7 16,12 4-5-16,19 4-22 15,1-1 1-15,-26 3-62 16,-14-1-78-16</inkml:trace>
  <inkml:trace contextRef="#ctx0" brushRef="#br0" timeOffset="240415.9753">7454 12558 671 0,'0'24'267'0,"-7"26"-152"0,10 10 9 16,12 17 25-16,-6 4 9 15,5 6-22-15,-5-2-37 16,-7-20-60-16,1-6-13 16,5-16-10-16,1-7 0 15</inkml:trace>
  <inkml:trace contextRef="#ctx0" brushRef="#br0" timeOffset="240697.152">7873 13049 759 0,'-16'0'400'16,"-8"1"-73"-16,2 6-218 16,10 11-49-16,16 12-45 15,3-2-13-15,18 2-6 16,8-1 4-16,7-16 30 15,3-5 25-15,-1-14 67 16,-6-8 0-16,-18-7 42 16,-10-4-6-16,-20-2-48 15,-12 2 1-15,-16 5-71 0,-1 8-20 16,3 12-83-16</inkml:trace>
  <inkml:trace contextRef="#ctx0" brushRef="#br0" timeOffset="241243.905">9103 12908 1054 0,'-18'0'444'0,"-20"4"-260"0,2 7-58 16,11 9-84-16,6 1-23 15,22 4-25-15,12 1-4 16,16-2 7-16,13 0 3 16,6-7 7-16,-2-7 2 15,-10-10 8-15,-8 2 4 16,-21-8 3-16,-9 6-3 15,-22 0-5-15,-14-2-4 16,-17 5 7-16,-5 1 11 16,11 6 15-16,2 3 6 0,22 4-9 15,8 3-9-15,20 6-7 16,9 0-4-16,16-2-1 16,5-2-1-16,6-8-5 15,3-2 0-15,-2-8 1 16,0-7 2-16,-5-8-139 15</inkml:trace>
  <inkml:trace contextRef="#ctx0" brushRef="#br0" timeOffset="241376.5222">9125 12725 1326 0,'-7'-4'543'0,"-5"-4"-313"0,5 10-184 15,7 6 13-15,8 8-229 16</inkml:trace>
  <inkml:trace contextRef="#ctx0" brushRef="#br0" timeOffset="241657.7062">9294 13122 764 0,'2'14'481'0,"9"18"15"16,11 3-262-16,7-9-139 15,2-4-33-15,3-14-27 16,-5-8-1-16,3-13-2 15,-1-6 0-15,-7-10-6 16,-2-3-4-16,-14-1-4 16,-8 2-7-16,-19 1-9 15,-9 3-6-15,-7 12-12 16,3 7-2-16,3 11-2 16,4 13-1-16,4 7 0 0,5 6 3 15,15 18 3-15,0 1 4 16,9 15 6-16,2 7-1 15,0 8 5-15,7 2 1 16,-4-6-31-16,2-12-86 16</inkml:trace>
  <inkml:trace contextRef="#ctx0" brushRef="#br0" timeOffset="241954.5158">9734 13000 1550 0,'10'3'553'0,"18"12"-471"16,1 13-29-16,0 15-25 15,5 11-5-15,0 13-5 16,-4 10-1-16,-16 8-2 16,-17-3 1-16,-19-11-26 15,-10-9-13-15,-5-29 6 16,7-12 0-16,4-32 18 15,8-16 11-15,9-24-8 16,-1-16 5-16,17-15 5 16,7-3 5-16,18 5 3 15,6 10-7-15,0 19-7 0,1 11-4 16,-8 18-28-16,-1 4-87 16</inkml:trace>
  <inkml:trace contextRef="#ctx0" brushRef="#br0" timeOffset="242204.4833">10127 13108 749 0,'1'2'442'0,"10"10"25"15,2 2-290 1,-6-7-70 0,1 0-28-16,28 18-29 0,8 5-1 0,-6-13-4 15,-18-18 3-15,0-10-2 16,-2-7-4-16,-6-11-1 15,3 1-1-15,-19-6-1 16,-16-4 7-16,-6 12-3 16,-12 0-1-16,-6 21-7 15,-3 8-12-15,-2 15-16 16,11 11-8-16,13 9-106 16</inkml:trace>
  <inkml:trace contextRef="#ctx0" brushRef="#br0" timeOffset="242747.1957">11069 13003 731 0,'5'6'316'0,"3"12"-151"16,-3-3-34-16,0 12 32 15,-1 2-4-15,-4-3-19 16,-2 4-19-16,-2-14-62 16,-2-3-17-16,3-7-8 15,0-7 1-15,4-10-3 16,2-8-5-16,6-10-15 15,2-1-8-15,11 0-8 16,5 0-5-16,4 2-4 16,1-1 0-16,2 17-2 15,-1 7 2-15,-4 17 1 16,-1 8 2-16,-15 0 5 16,-4 4 2-16,-5 4 3 15,-3 0 2-15,5 6-94 16,2-2-103-16</inkml:trace>
  <inkml:trace contextRef="#ctx0" brushRef="#br0" timeOffset="243184.5925">11649 13195 606 0,'11'-8'335'0,"4"-11"-78"16,4-2-84-16,-8-3-22 15,-5-4-4-15,-4 2 5 16,-12-2-8-16,-3 6-7 15,-11 0-40-15,-1 6-24 0,-9 8-39 16,3 5-23-16,5 15-25 16,0 6-5-16,13 8-3 15,3 5 4-15,14 2 10 16,7-3 1-16,14-6 2 16,2-6 2-16,11-8 3 15,0-6 1-15,-2-10 4 16,-4-5 2-16,-12-8-1 15,1 4 0-15,-14-6-3 16,-6 2 0-16,-4 3-1 16,-3 3-2-16,0 17-7 15,5 3-5-15,-1 6-5 16,-1 1 0-16,4 2 4 16,4 1 2-16,9 1 6 15,6-2 2-15,14-4 5 16,2-4 2-16,4-9 28 0,-2-3 16 15,-8-12 28-15,-4 0 10 16,-12-5-16-16,-6-4-12 16,-10-3-31-16,-6-2-25 15,-5 9-121-15</inkml:trace>
  <inkml:trace contextRef="#ctx0" brushRef="#br0" timeOffset="243746.9715">12740 13020 707 0,'0'6'359'16,"3"15"-22"-16,4 6-224 15,-4 11-42-15,4 2-1 16,-8-7-25-16,-3-5-11 16,-1-13 0-16,-2-8 6 0,4-12 1 15,1-7-2-15,2-15-15 16,3-4-7-16,0-7-13 15,5 1-5-15,14 6-2 16,5 1 6-16,11 9 13 16,2 5 6-16,2 15 12 15,-2 10-5-15,-10 18-1 16,-8-1-2-16,-18 10-7 16,-4 1-5-16,-4-3-4 15,1 2-11-15,8-9-136 16,8-9-195-16</inkml:trace>
  <inkml:trace contextRef="#ctx0" brushRef="#br0" timeOffset="244028.1552">13443 12992 829 0,'3'8'391'0,"1"10"-114"0,-4 9-95 15,-12 7-35-15,-5-3-14 16,-10 3-41-16,-3-6-17 15,-1-5-27-15,6-7-10 16,3-15-8-16,5-2-3 16,5-19-6-16,-1-3-5 15,9-5-16-15,-1-5-5 0,11 4-6 16,7 4-2-16,7 12 10 16,6 6 6-16,-2 8 10 15,4 11 3-15,-2 6-5 16,0 8-3-16,1 7-4 15,1 1 0-15,-2-4-33 16,4-2-70-16</inkml:trace>
  <inkml:trace contextRef="#ctx0" brushRef="#br0" timeOffset="244324.949">13736 13153 1015 0,'3'0'517'0,"4"4"-162"16,5 1-97-16,11 6-113 15,0-3-40-15,11 0-39 16,-4-5-11-16,1-6-13 16,-3-3-7-16,-10-8-8 15,-5-2 1-15,-12-4-5 16,-5-4-4-16,-18-1-11 0,-2-2-6 16,-13 1-9-16,0 4-7 15,3 13-9-15,3 8-1 16,12 20-1-16,2 8 5 15,11 7 8-15,4 12 3 16,7 7 7-16,5 6 1 16,4 13 2-16,5 0 3 15,-2-2-1-15,1-11 2 16,-4-18-26-16,-1-11-84 0</inkml:trace>
  <inkml:trace contextRef="#ctx0" brushRef="#br0" timeOffset="244652.9968">14388 13019 752 0,'1'8'482'15,"-1"6"-40"-15,-8 10-194 16,-7 3-22-16,-10 1-106 15,-4-4-27-15,-6-7-43 16,3-3-13-16,6-12-13 16,4-2 5-16,9-11-52 0,2-7-20 15,11-1-30-15,-3-5-14 16,11 2 37-16,3-2 15 16,5 7 28-16,6 10 8 15,4 16 15-15,2 8 5 16,-5 9-3-16,0 7-4 15,-3 5-5-15,-2 3-2 16,-3 0-15-16,-3-7-95 16</inkml:trace>
  <inkml:trace contextRef="#ctx0" brushRef="#br0" timeOffset="244793.9955">14289 12680 1424 0,'-1'-3'603'16,"-4"-9"-342"-16,6 16-177 16,6 7-53-16,8 15 389 15</inkml:trace>
  <inkml:trace contextRef="#ctx0" brushRef="#br0" timeOffset="245246.6181">14695 13023 968 0,'7'-7'488'0,"18"0"-183"16,-5 6-67-16,12 27-99 16,4 10-60-16,3 22-45 15,0 6-8-15,-23 14-11 16,-12 6 0-16,-31-4 1 15,-12-2-1-15,-7-21 1 16,2-14 0-16,16-27-11 16,9-16-14-16,8-31-30 15,7-19-6-15,10-23 5 16,11-12 14-16,22-2 28 16,8 7 8-16,12 11 1 15,-4 10 1-15,-6 21-8 16,-9 11-4-16,-14 14-94 15</inkml:trace>
  <inkml:trace contextRef="#ctx0" brushRef="#br0" timeOffset="245605.8963">15308 12905 1059 0,'-15'6'408'0,"-16"7"-306"16,9 4-45-16,15 9-51 16,7 0-11-16,20-1-5 15,2-4 6-15,8-10 13 16,5-4 5-16,-2-2 7 16,-2-5 2-16,-14-3 4 15,-9 0-3-15,-19-8-5 16,-10 4-5-16,-11 4 5 15,-4 0 21-15,2 12 27 16,7 4 9-16,4-3-4 16,5 9-15-16,10-3-10 15,3 0-1-15,17 8-6 16,8-8-3-16,16-1-16 16,9-3-7-16,4-12-17 15,3-2-56-15,0-6-515 16</inkml:trace>
  <inkml:trace contextRef="#ctx0" brushRef="#br0" timeOffset="246277.3752">15531 12951 870 0,'0'-7'448'16,"3"-3"-114"-16,6 0-211 16,4-1-28-16,12 6-48 15,9-2-5-15,15 4-21 16,2 6-7-16,-5 2-7 15,-9 1 0-15,-16 3-1 16,-8-3 0-16,-12 1 2 16,-6 0 1-16,-13-1 1 15,-3 3 0-15,-6 1-3 16,-3 3-4-16,6 1-3 16,1 0-1-16,13 2-4 0,7 2 0 15,9 1-1-15,7 0 0 16,10 1 4-16,5-4 2 15,10-4 0-15,2-4-36 16,4-6-99-16,-2-3-47 0,1-14-47 16,-1 3 35-16,-1-8 100 15,-2 0 43-15,-11 7 118 16,-4-1 34-16,-11 13 67 16,-5 5 33-16,-8 7-37 15,-1 11-24-15,-10-1-56 16,-6-2-26-16,-2 1-25 15,-11-11-4-15,1-3-3 16,3-6-1-16,2-7-4 16,5-2-4-16,6-11-11 15,4-3-9-15,13 0-14 16,9 0-3-16,8 8-3 16,3 12 1-16,-1 8 2 15,-1 10 2-15,-1 14 5 16,1 1 6-16,4 0 7 15,-1-2 2-15,7-14 4 16,2 0 2-16,-2-13 7 16,5-4 0-16,-6-12 0 15,-2-8 0-15,-3-8-3 0,-4-1 1 16,-3 9-4-16,-3 3-2 16,-9 6 9-16,-3 6 2 15,-4 13 4-15,-3 4 2 16,3 18-12-16,0 0-5 15,6 1 1-15,3 6-184 16</inkml:trace>
  <inkml:trace contextRef="#ctx0" brushRef="#br0" timeOffset="247402.1381">17505 12807 629 0,'-24'0'343'0,"-14"6"-27"16,7 8-255-16,6 2-44 15,19 9-31-15,11 2-4 16,18-5 6-16,11 1 8 16,12-7 11-16,-5-7 3 15,-12-2-10-15,-6-3 0 0,-23-4-6 16,-5 0-1-16,-11 4 17 16,-12 8 12-16,-9 3 37 15,-1 1 9-15,1 1-4 16,9-5-4-16,18 0-17 15,10 0 1-15,22 3 10 16,9 0-5-16,6-3-15 16,2 2-9-16,1-2-9 15,-8-5-2-15,0-5 4 16,0-2 2-16,-8-13 1 16,1 2 1-16,-10-5-2 15,-4 1-3-15,-3 1-4 16,-3-1-3-16,-3 6-5 15,0 2 0-15,-1 3 5 16,1 3 1-16,-2 1 3 16,0 0-1-16,0 0-4 15,0 0 2-15,18 1-1 16,34-6 0-16,-24-14-1 0,4 2-4 16,-4-3-2-16,-4 2-3 15,-4 15-6-15,-4 7 3 16,-3 16 5-16,-3 6 4 15,1 6 6-15,-2-1-2 16,-3-3-3-16,5 1-9 16,-3-5-141-16</inkml:trace>
  <inkml:trace contextRef="#ctx0" brushRef="#br0" timeOffset="247730.1645">18519 12977 1053 0,'-8'8'479'15,"-5"9"-219"-15,-2 4-107 16,0 1-14-16,-3 0-43 16,-10-5-21-16,-8-3-28 15,-9-2-9-15,3-8-13 16,1-4-2-16,10-7-3 15,4-8-1-15,3-6-9 16,11 2-4-16,5-13-8 16,8 6-7-16,15 8-4 0,0-2-1 15,13 21 4-15,3 7 5 16,8 12 3-16,2 7 1 16,5 2 1-16,-3 2 0 15,-10-2-12-15,-2-3-64 16</inkml:trace>
  <inkml:trace contextRef="#ctx0" brushRef="#br0" timeOffset="247886.5737">18384 12701 1382 0,'-2'-8'513'16,"-2"-3"-385"-16,3 11-101 15,7 8-113-15</inkml:trace>
  <inkml:trace contextRef="#ctx0" brushRef="#br0" timeOffset="248148.7989">18698 13031 961 0,'0'3'411'0,"0"2"-231"16,6 6-48-16,5 3-38 15,4 2-29-15,2 3-23 16,0-5-4-16,1-2 1 16,-2-2 11-16,5-9 31 0,-1-2 8 15,7-11-6-15,-4-3-15 16,-5-8-32-16,-3-2 10 15,-8-2-134-15,-2 0-74 16</inkml:trace>
  <inkml:trace contextRef="#ctx0" brushRef="#br0" timeOffset="248570.5773">19069 12890 897 0,'0'-2'435'15,"0"-3"-178"-15,-8 15-119 16,5 8-30-16,-4 11-38 16,3 7 1-16,15 5-12 15,-4-6-6-15,5-8-11 16,5-7-4-16,0-13-6 15,5-5 0-15,9-5-3 16,-3-4-1-16,-6-12-5 16,-4 0-4-16,-6-6-5 15,-4 5-3-15,-2 5-8 16,-7 0-3-16,-3 11-10 16,-2 4-5-16,3 11-2 0,3 6 2 15,2 4 5-15,8 2 4 16,6-4 4-16,8 3 2 15,8-4 14-15,-4-8 10 16,2-5 29-16,-4-8 22 16,-5-8 11-16,-5-8-5 15,-8 0-24-15,-5-3-22 16,-15-9-80-16,2 5-67 16</inkml:trace>
  <inkml:trace contextRef="#ctx0" brushRef="#br0" timeOffset="249064.6799">20494 12860 1055 0,'-12'-2'452'0,"-19"-2"-247"0,6 9-44 15,-10 7-69-15,6 7-19 16,7 15-37-16,3 3-14 16,16 2-20-16,10 6-2 15,21-10 2-15,-1-6 3 16,13-7 9-16,-5-13 3 15,-5-9 11-15,-4-4 9 16,-17-9 5-16,-4 0-1 16,-21-10-14-16,0 6-10 15,-7-3-12-15,-6-1-20 0,15 9-143 16</inkml:trace>
  <inkml:trace contextRef="#ctx0" brushRef="#br0" timeOffset="249252.3347">20556 12924 1059 0,'10'-4'452'0,"24"-4"-238"16,10 7-93-16,20 3-66 16,6 4-17-16,-4 2-21 15,-6-1 5-15,-16-7-89 16,-11-3-110-16</inkml:trace>
  <inkml:trace contextRef="#ctx0" brushRef="#br0" timeOffset="249408.3809">20830 12903 531 0,'-4'9'310'16,"-5"15"-3"-16,2 4-39 15,5 9-45-15,4-1-23 16,3-3-65-16,0-3-34 15,2-8-48-15,0 0-18 16,2-7-27-16,8 0-82 0</inkml:trace>
  <inkml:trace contextRef="#ctx0" brushRef="#br0" timeOffset="249689.5328">21275 13014 818 0,'-9'-15'458'15,"-7"-10"-99"-15,-9 0-160 16,-3 1-45-16,1 16-89 16,0 7-32-16,3 14-34 15,2 10-11-15,3 9-1 16,5 3 1-16,14 5 4 15,12-6 3-15,18-9 16 16,11-5 16-16,11-13 36 0,1-7 18 16,-9-10 7-16,-12-11-5 15,-21-4-29-15,-18-4-32 16</inkml:trace>
  <inkml:trace contextRef="#ctx0" brushRef="#br0" timeOffset="250668.2355">2086 14526 815 0,'-22'1'466'16,"-18"2"-92"-16,-6 10-182 16,-2 7-59-16,11 11-93 15,11 7-30-15,24 6-17 16,12 0-3-16,22-3 2 16,10-7 1-16,8-16 3 15,0-10 4-15,-6-17 13 16,-10-8 5-16,-16-7 53 15,-17-3 21-15,-21 2 9 0,-2 5-1 16,-16 4-51 0,6 6-24-16,4 6-52 0,3 2-76 15</inkml:trace>
  <inkml:trace contextRef="#ctx0" brushRef="#br0" timeOffset="250964.9886">2291 14596 931 0,'0'-10'490'15,"0"1"-117"-15,4 10-223 16,-2 1-49-16,0 17-56 16,-2 2-12-16,2 7-14 15,7 7-3-15,8 2-8 16,6-5-2-16,10-8 31 15,3-6 20-15,-1-18 33 16,0-6 14-16,-2-8 4 16,-13-8-14-16,-6-1-24 15,-6-2-11-15,-11-3-37 16,2 6-5-16,-12 0-67 16,-7 3-61-16,-4 0-238 15</inkml:trace>
  <inkml:trace contextRef="#ctx0" brushRef="#br0" timeOffset="251074.7354">2418 14316 1112 0,'-1'-2'557'0,"1"-4"-198"15,7 11-210-15,0 3-65 16,16 12-56-16,2 1-45 16</inkml:trace>
  <inkml:trace contextRef="#ctx0" brushRef="#br0" timeOffset="251394.2272">2914 14647 883 0,'-7'-8'446'0,"-15"-10"-123"15,-5 4-95-15,-8 9-100 16,0 8-36-16,5 8-57 16,5 9-21-16,13 6-14 0,6 1-3 0,14 6-5 15,10-2 4-15,16-5 2 16,8 0 1-16,5-10 5 16,0-6 3-16,-18-10 24 15,-8-6 16-15,-16-2 11 16,-11-3 0-16,-10 0-5 15,-5-1-55-15,-8-4 431 16</inkml:trace>
  <inkml:trace contextRef="#ctx0" brushRef="#br0" timeOffset="251566.0502">3053 14611 1393 0,'7'-5'567'0,"28"4"-353"15,2-3-85-15,16 2-59 16,8-1-26-16,-8-1-27 0,-4-3-4 16,-11 2-75-16,-7 2-87 15</inkml:trace>
  <inkml:trace contextRef="#ctx0" brushRef="#br0" timeOffset="251691.2725">3197 14620 1086 0,'0'16'559'0,"4"12"-154"0,7 9-175 16,3 1-54-16,5 4-71 15,-2-5-31-15,2-5-39 16</inkml:trace>
  <inkml:trace contextRef="#ctx0" brushRef="#br0" timeOffset="252188.8155">3555 14626 1106 0,'8'7'422'15,"16"14"-302"-15,4 4-26 16,-7 4-2-16,0 4-5 16,-14-5-3-16,-6 0-8 15,-5-9-21-15,-2-7-8 0,-2-18-25 16,6-6-8-16,3-18-21 16,4-5-14-16,15 2-8 15,-1-3 2-15,6 11 7 16,5 5 4-16,-2 18 5 15,0 4 14-15,-7 19 14 16,0 9 5-16,-7 6 5 16,-4 4-12-16,3 3 34 15,-6-7-94-15</inkml:trace>
  <inkml:trace contextRef="#ctx0" brushRef="#br0" timeOffset="252376.2718">4047 14553 1452 0,'6'11'530'0,"4"26"-434"0,-3 1-32 16,10 17 8-16,-1 12-3 16,9 14-3-16,-2 4-2 15,-6-3-39-15,-1-2 25 16,-9-11-197-16,2-2 4 15</inkml:trace>
  <inkml:trace contextRef="#ctx0" brushRef="#br0" timeOffset="252532.8793">4071 14930 1400 0,'12'-8'485'0,"16"-11"-429"15,11 0-57-15,16-6-23 16,7 6-72-16</inkml:trace>
  <inkml:trace contextRef="#ctx0" brushRef="#br0" timeOffset="252780.6811">4796 14674 1208 0,'-9'10'532'0,"-19"17"-247"15,-4 1-112-15,-12 7-69 16,-3-2-28-16,4-14-35 16,1-8-10-16,11-20-31 15,-3-12-27-15,8-12-32 16,3-5-6-16,9-1 8 16,10 3 17-16,16 10 22 0,7 5 16 15,10 15 39-15,0 6 33 16,7 14 26-16,0 11 0 15,4 14-21-15,0 8-21 16,-3 4-3-16,-5-2-29 16</inkml:trace>
  <inkml:trace contextRef="#ctx0" brushRef="#br0" timeOffset="253233.7074">5806 13976 990 0,'-48'15'434'16,"-48"28"-243"-16,8 24-28 15,27 43-75-15,16 25-29 0,30 24-24 16,7 3 2 0,23-10-6-16,16-19-3 0,29-26-35 15,19-22-68-15</inkml:trace>
  <inkml:trace contextRef="#ctx0" brushRef="#br0" timeOffset="253512.5832">5969 14586 938 0,'1'-8'410'0,"-1"-6"-185"15,2 10-77-15,0 13-62 16,-2 9-19-16,5 16-37 16,-3 4 4-16,9 3 12 15,5-2 7-15,8-10 5 16,14-3-3-16,9-18-8 16,5-5 0-16,0-14-2 0,-8-8 0 15,-14-4-9-15,-9-3-6 16,-14 3-15-16,-7 2-44 15,-10 3-157-15</inkml:trace>
  <inkml:trace contextRef="#ctx0" brushRef="#br0" timeOffset="253700.0272">6173 14441 1047 0,'-11'11'504'0,"-10"9"-180"0,2 20-192 15,5 12-37-15,7 17-12 16,8 13-5-16,11 14-9 16,1 5-3-16,5-3-41 15,-5-5 36-15,-5-14-141 16,-1-11-101-16</inkml:trace>
  <inkml:trace contextRef="#ctx0" brushRef="#br0" timeOffset="253965.5943">6433 14648 782 0,'-1'0'419'0,"-6"0"-73"0,0 7-173 16,6 13-84-16,0 5-25 15,8 11-14-15,6 0-5 16,6-9-2-16,8-2 4 16,6-20-3-16,3-10 1 15,0-15-2-15,-9-8-3 0,-11-9-5 16,-6 5-5-16,-11-1-43 16,-6 7-58-16</inkml:trace>
  <inkml:trace contextRef="#ctx0" brushRef="#br0" timeOffset="254387.365">6779 14570 1380 0,'12'5'495'0,"18"11"-413"0,5 15-51 15,12 21 6-15,1 13 17 16,-2 22 21-16,-10 2 6 15,-26 5-18-15,-16-3-19 16,-25-16-20-16,-4-3-5 16,1-25-3-16,4-16 2 0,11-29-25 15,2-19-6-15,6-30-7 16,2-13-6-16,5-10 19 16,10-5 4-16,9-10-4 15,3 0 0-15,18 6 1 16,-5 8-1-16,7 30 2 15,0 10-7-15,-6 16-111 16</inkml:trace>
  <inkml:trace contextRef="#ctx0" brushRef="#br0" timeOffset="254863.2896">7416 14600 739 0,'-22'-7'439'16,"-13"-5"-49"-16,-3 11-208 16,2 2-54-16,10 9-80 0,4 0-29 15,21 2-31-15,5-1-6 16,18-3 3-16,9 3 4 16,3-8 12-16,0-3 6 15,-2-2 6-15,-13-5 1 16,-13 0-2-16,-6 1-5 15,-9 5-11-15,-5 4-4 16,-3 9-2-16,-10 3 1 16,-3 2 2-16,4 4-2 15,11 3-5-15,9 2-1 0,10-1 1 16,9-2 16-16,6-2 20 16,4-5 7-16,2-6 10 15,1-4-10-15,0-14-7 16,5-6-1-16,2-8-5 15,-3-4 0-15,-2-3-1 16,-6 1-2-16,-9 2-1 16,-4 1-3-16,-7 15-1 15,-1 7 1-15,-2 7 1 0,0 10-1 16,1 6-1-16,0 3-3 0,3 3-4 16,1 4 48-16,-1-1-162 15,2 0-194-15</inkml:trace>
  <inkml:trace contextRef="#ctx0" brushRef="#br0" timeOffset="255003.882">7556 14357 1490 0,'-1'-13'568'0,"-2"-10"-427"15,1 11-84-15,7 15-105 16,5 9-71-16</inkml:trace>
  <inkml:trace contextRef="#ctx0" brushRef="#br0" timeOffset="255285.0855">7930 14630 959 0,'-9'-10'466'16,"-10"-5"-173"-16,3 6-98 16,-2 9-109-16,4 10-40 15,3 6-36-15,2 5-5 16,13 9 4-16,-1-3 5 16,14 0 27-16,6-4 17 0,6-12 30 15,-2-4 14-15,-1-9-4 16,-7-6-11-16,-10-7-30 15,4-1 1-15,-13-7-153 16,0 2-512-16</inkml:trace>
  <inkml:trace contextRef="#ctx0" brushRef="#br0" timeOffset="255566.2488">8111 14125 879 0,'12'2'439'0,"21"13"-117"0,8 16-176 15,17 35-26-15,-6 17-8 16,0 27 59-16,-3 10-11 15,-19 21-66-15,-7 3-2 16,-32-6-63-16,-12-6-7 16,-24-28-2-16,-5-19-1 15,-3-28-21-15,-7-20 373 0</inkml:trace>
  <inkml:trace contextRef="#ctx0" brushRef="#br0" timeOffset="256380.5692">9535 14554 805 0,'-11'-2'350'0,"-16"2"-177"16,-5 0-61-16,0 4-48 15,1 5-6-15,11 3-15 0,2 1-15 16,18 3-24-16,10 1-6 16,18 1-4-16,9-1 6 15,2-8 10-15,3-2 2 16,-10-7 6-16,-7-1 1 15,-10-1 4-15,-10 0-2 16,-10 2-6-16,-7 1-4 16,-14 4-7-16,-2 3-1 15,-3 3-2-15,7 2-1 0,5-1-2 16,6-1-3-16,9 0-2 16,6 0-2-16,14 2 8 15,0-3 2-15,13 3 6 16,1-3 3-16,3-5-2 15,5-2 0-15,4-8 4 16,-5-8 0-16,-3-6 2 16,-4-4 0-16,-7-1 0 15,-6-5 1-15,-3 5-15 0,-6 3 34 16,-8 9 38-16,-2 7 0 16,-1 12 10-16,-1 5-35 0,5 12-44 15,6 5-1-15,-7-1-3 16,7 7-23-16,-5-6-144 15</inkml:trace>
  <inkml:trace contextRef="#ctx0" brushRef="#br0" timeOffset="256537.0271">9782 14316 1171 0,'-3'-8'483'0,"-5"-9"-261"0,6 13-185 16,-1 4-70-16</inkml:trace>
  <inkml:trace contextRef="#ctx0" brushRef="#br0" timeOffset="256755.4761">9887 14565 1117 0,'7'16'538'0,"6"13"-220"15,7 8-140-15,5 1-50 16,12 1-66-16,-3-6-17 31,4-11-20-31,-1-9-3 0,-6-14 4 0,5-7-1 32,-8-15 0-32,-2-3-4 15,-11-9-6-15,-9 3-13 0,-6 5-74 0,-3 2-67 0,0 10-119 16</inkml:trace>
  <inkml:trace contextRef="#ctx0" brushRef="#br0" timeOffset="257161.642">10625 14616 1038 0,'-7'14'499'0,"-12"14"-194"16,-9-1-46-16,-7 0-123 31,2-1-37-31,3-8-59 16,5-6-13-16,3-12-9 0,1-9-3 0,5-11-27 15,4 0-11-15,5-7-13 16,6 1-7-16,12 3 14 0,2-2 5 16,12 15-5-16,-1 5 6 15,2 15 12-15,0 8 4 16,3 10 14-16,1 3 5 15,4-1 2-15,1-3 1 16,-5-8-1-16,-1-5-3 16,-2-14 2-16,0-6 2 15,-8-12-1-15,6-5 1 16,-16-5-2-16,0-1-3 0,2 3-1 16,-8 2-4-16,1 11-10 15,-6 2 3-15,0 22 5 16,3 6 3-16,4 12 9 15,5 5-6-15,3 1 26 16,3-3 392-16</inkml:trace>
  <inkml:trace contextRef="#ctx0" brushRef="#br0" timeOffset="257864.6017">12124 14578 766 0,'-6'16'344'0,"-18"20"-167"0,-7 3-45 16,-14 3-32-16,-6-8-35 16,6-8-24-16,4-9-6 15,12-18-5-15,3-7-8 16,11-21-14-16,3-6-6 15,9-2-14-15,10 3-5 16,4 5 32-16,8 5 20 16,6 11 37-16,0 8 14 0,8 20-10 15,1 14-13-15,2 13-21 16,-4 4-7-16,-3 3-14 16,-3 0 49-16,-3-8-198 15,0-6-145-15</inkml:trace>
  <inkml:trace contextRef="#ctx0" brushRef="#br0" timeOffset="258067.6804">12214 14651 1057 0,'2'-11'501'16,"3"-4"-222"-16,7 20-159 16,-5 6-31-16,7 19-72 15,3 6-8-15,-4 3 0 16,6-1 0-16,0-10 5 15,0-8 1-15,5-20 10 16,-1-12 3-16,0-16 0 16,-2-4-1-16,-6-4-10 0,-6 4-12 15,-6 8-109-15</inkml:trace>
  <inkml:trace contextRef="#ctx0" brushRef="#br0" timeOffset="258411.3384">12755 14522 1104 0,'-14'-4'436'0,"-14"-2"-288"16,5 6-68-16,11 6-55 15,8 8-10-15,10 2-13 16,11 6-2-16,9-5 3 15,7-2 2-15,1-2 4 16,-7-8 4-16,-11-4 4 16,-7-1 2-16,-12-1-9 15,-11 1-5-15,-12 3-5 16,-8-2-3-16,-5 6 3 16,-2 1 16-16,10 6 29 15,7 2 6-15,17 7 11 16,6-2-7-16,14 0-18 15,15 2-3-15,6-9-8 16,11-3-6-16,6-10-27 0,-5-7-57 16</inkml:trace>
  <inkml:trace contextRef="#ctx0" brushRef="#br0" timeOffset="258973.7144">12873 14155 1052 0,'0'-1'442'0,"7"-3"-233"16,12 4-126-16,33 3-53 15,14 0 2-15,13-1 0 16,8 0-3-16,-15-4-12 15,-12-3 0-15,-22 3-11 16,-15-1-20-16,-24 3-31 16,-11 0-8-16,-13 0 8 15,-7-1 16-15,0 0 29 16,2 1 2-16,16 3 2 16,4-1-1-16,10 7-2 15,0-5 0-15,11 5 0 16,5-1 1-16,3-3 2 0,4 1 1 15,-10-4 2-15,-5 3 3 16,-10-1 13-16,-8 0 1 16,-5 3 0-16,-6 0-1 15,-1 3-12-15,8 6-6 16,1 8-7-16,13 13-6 16,11 15-2-16,-1 6 2 15,11 12 12-15,-2-2 1 0,2-1 5 16,-3-5 4-16,-16-8 9 15,-9-5 15-15,-12-10 15 16,-9-7 2-16,-7-16 1 16,2-10-11-16,-5-27-17 15,9-7-7-15,10-15-36 16,12-2-34-16,20 6-112 16,9 4-83-16</inkml:trace>
  <inkml:trace contextRef="#ctx0" brushRef="#br0" timeOffset="259254.887">13761 14588 745 0,'2'11'490'16,"2"5"15"-16,-9 6-316 16,-8-1-47-16,-12 0-84 15,-7 0-19-15,1-1-18 16,-2-3-4-16,-5-8-10 0,5-5-29 15,-5-15-52-15,2-7-10 16,15-7 0-16,6-4 22 16,15 3 36-16,10 7 18 15,13 8 30-15,4 6 20 16,11 14 34-16,-3 8 1 16,2 13-12-16,1 7-8 0,-10-1-18 15,-3 0-8-15,1-5-13 16,-5-7-58-16,-5-13-60 15</inkml:trace>
  <inkml:trace contextRef="#ctx0" brushRef="#br0" timeOffset="259395.8786">13647 14368 1144 0,'-1'3'498'16,"-3"-2"-197"-16,5 14-256 15,10 8-54-15</inkml:trace>
  <inkml:trace contextRef="#ctx0" brushRef="#br0" timeOffset="259848.4973">13980 14715 687 0,'-3'0'404'16,"-3"3"-38"-16,9 6-189 16,11 6-47-16,16 0-43 15,6-3-14-15,11-6-19 16,3-6-8-16,-9-14-8 16,-6-4-4-16,-12-5-5 15,-9-4 0-15,-16 4-9 16,-4-1-5-16,-26-1-13 15,-4 6-3-15,-5 9-15 16,0 9 0-16,16 21-14 16,1 7 1-16,9 20 9 15,8 12 3-15,6 14 13 0,8 7 2 16,14-1 2-16,3-9 1 16,-2-23-6-16,10-3-68 15</inkml:trace>
  <inkml:trace contextRef="#ctx0" brushRef="#br0" timeOffset="260444.5958">14371 14554 1113 0,'11'-1'428'0,"17"-2"-310"16,10 1-37-16,12 6-34 15,0-4-13-15,1 1-12 0,-7-1-3 0,-15-1-2 16,-9-1-2-16,-15 1-4 16,-5 2-3-16,-22-1-4 15,0 7 1-15,-10 0-3 16,-3 0-1-16,10 10-7 15,-3 0 1-15,15 10 6 16,3 5 4-16,15 3 15 16,4 2 1-16,12-7 4 15,5-4 1-15,0-11-1 16,0-9 0-16,8-14-3 0,-5-10-2 16,3-9-4-16,0 1-1 15,-12-3-4 1,3-1 0-16,-9 7-4 15,-4 4-4-15,-3 10-7 16,-1 8 5-16,-4 9 13 16,0 1 4-16,-2 10 12 15,-1 0-8-15,-1-1-8 16,0-1-3-16,2-8-2 16,0-4 4-16,3-8 3 0,4-5-2 15,2-7 0-15,5-2-5 16,2-4-6-16,4 1 0 15,-1 1 3-15,0 4 8 0,-1 15 6 16,-4 6 3-16,-4 15-3 16,1 7-9-16,-4 9 8 31,-3-1-59-31</inkml:trace>
  <inkml:trace contextRef="#ctx0" brushRef="#br0" timeOffset="261030.5024">15187 14543 600 0,'0'-3'325'0,"10"-2"34"15,7 0-229-15,7 3-45 16,12 0 4-16,7-4-40 16,8 6-25-16,0-4-14 31,-2 1-1-31,-16 3 2 0,-14-3-1 15,-18 3-12-15,-11 0-3 16,-19 3-4-16,-5 2 5 16,-9 9 46-16,4 4 13 15,12 8 10-15,6 0-4 16,21 5-38-16,5-4-11 16,20 3-7-16,15 2 0 0,16-9 2 15,9-2 2-15,-2-12 2 16,-6-8 0-16,-9-6 1 15,-3-6-1-15,-7-7 3 16,-7-1 1-16,-17-4 1 16,-11 0 0-16,-14 1-2 15,-10 0-4-15,-11 5 0 16,2 6 4-16,7 7-6 16,0 4-5-16,9 7-9 15,2 3-7-15,15 7 5 16,12 2 7-16,17 4 9 15,10-6 5-15,0-6 1 16,-4-8 0-16,-10-7-45 16</inkml:trace>
  <inkml:trace contextRef="#ctx0" brushRef="#br0" timeOffset="261864.0071">16499 14570 884 0,'7'-4'298'0,"9"-6"-241"16,9 1-6-16,9 2 51 15,9-1 20-15,8 6-21 16,7 0-12-16,4 2-40 0,-4 5-15 16,-18-5-11-16,-12-2 1 15,-20 1 0-15,-11-7-4 16,-12 8-10-16,-5 3-5 15,-7 6-5-15,2 6-3 16,4 7-5-16,3 3-4 0,9 7 1 16,5 2 1-16,11 3 5 31,12-1 4-31,14-6 1 16,7-7 3-16,12-10 3 15,-1-9 1-15,10-11-1 16,-1-4 0-16,2-10-2 15,-2 0-1-15,-15-2 0 0,-6-1 2 16,-20 1 3-16,-12-1 2 16,-19 1 10-16,-12 0 15 0,-19-1 21 15,-4 3 2-15,-4 1-13 16,8 8-17-16,15 12-34 16,5 7-8-16,14 11-4 15,-2-1 5-15,12 5 9 16,6 1 5-16,12 3 7 15,11 3-3 1,3-10 2-16,8-3 1 16,2-12 2-16,1-5 2 0,-5-9 2 15,-4-3 0-15,-9-5-1 16,-5-5 0-16,-8 4 0 16,-6-3-3-16,-13 0-4 15,-2 12-3-15,-7 3-12 16,1 7-4-16,5 13-5 15,2 1 2-15,7 8 7 0,5 4 4 16,12 1 3-16,5 0 2 16,11-2 4-16,3-6 10 15,1-11 12-15,-1-4 4 16,-11-12 12-16,0-5 5 16,-10-6 1-16,-5-6-5 0,-10 0-43 15,-9-1-54-15</inkml:trace>
  <inkml:trace contextRef="#ctx0" brushRef="#br0" timeOffset="262365.1174">18865 13939 1134 0,'3'0'451'0,"2"21"-310"15,-1 15-54-15,-5 31-67 16,-3 16 4-16,-9 19 5 0,0 18-1 0,-1-7-4 15,2-7-4-15,7-24-6 16,2-23 1-16,5-20 1 16,1-15 11-16,8-20 46 15,0-9 12-15,11-12 20 16,8-3-10-16,6 1-46 16,10 7-15-1,6 10-24-15,3 5-4 16,-1 11-71-16,-6 1-61 15</inkml:trace>
  <inkml:trace contextRef="#ctx0" brushRef="#br0" timeOffset="262930.0022">19589 14721 1252 0,'0'3'643'0,"-1"3"-110"16,-3 2-354-16,4 1 262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07:59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 5475 823 0,'-12'-2'398'0,"-19"-2"-150"16,-1 7-43-16,-4 12-77 16,1 12-47-16,4 17-71 15,1 8-23-15,24 18-24 0,11 1 2 16,28 5 14-16,11-5 9 16,14-21 8-16,4-12 3 15,9-30 4-15,4-13 3 16,1-25 19-16,-8-15 30 15,-24-11 46-15,-22-10 14 16,-33-1 6 0,-17 3-23-16,-23 7-43 15,-14 9-16-15,-7 15-27 16,1 9-10-16,7 16-57 16,20 7-79-16</inkml:trace>
  <inkml:trace contextRef="#ctx0" brushRef="#br0" timeOffset="155.807">1830 5423 1391 0,'0'-5'529'15,"5"-3"-401"-15,7 1-90 16,12 16-72-16,10 11-78 0</inkml:trace>
  <inkml:trace contextRef="#ctx0" brushRef="#br0" timeOffset="452.6277">2582 5671 973 0,'0'-3'438'0,"7"3"-207"15,-3 12-89-15,10 27-83 16,0 17-7-16,1 16 1 15,-1 14-7-15,-6 12-8 0,-3-11-8 16,0 1-15-16,0-15 18 16,2-24-113-16,0-7-120 15</inkml:trace>
  <inkml:trace contextRef="#ctx0" brushRef="#br0" timeOffset="593.2041">2685 5956 963 0,'13'1'366'16,"7"1"-226"-16,11 3-139 15,6-1 36-15</inkml:trace>
  <inkml:trace contextRef="#ctx0" brushRef="#br0" timeOffset="1069.7716">2932 5740 1236 0,'-8'6'473'0,"-6"13"-353"16,4 7-52-16,10 10-54 0,7 3-10 15,11-9-4-15,9-1 1 16,1-16 4-16,4-9 1 15,-4-9 0-15,0-9 0 16,-4-4-15-16,-3-4-11 16,-11-6-13-16,-6 0 0 0,-10 5 14 15,-4 8 6-15,-2 17 8 16,-2 12 5-16,6 13 0 16,7 9 3-16,5-4 1 15,11 2-4-15,7-12 0 16,1-7 0-16,10-10 4 15,-3-7 1-15,-2-11 6 0,-5-7 3 16,-6-10 4-16,-2-4 3 16,2-3 9-16,5 2-2 15,1 8 0-15,6 5-1 16,0 14-14-16,1 2-2 16,3 19-5-16,-6 7-2 15,-2 9 19-15,-6 9 22 16,-14-5 31-16,-7 2 6 15,-14-5 3-15,-2-6-46 0</inkml:trace>
  <inkml:trace contextRef="#ctx0" brushRef="#br0" timeOffset="1531.2075">4494 5782 1088 0,'-14'16'486'0,"-5"20"-239"16,-1 2-57-16,-17-12-93 15,10-2-22-15,-9-16-31 16,-6-8-8-16,17-9-12 15,1-7-11-15,9-4-28 16,8-3-13-16,7-4-15 16,0-2-3-16,15 3 7 0,7 9 5 15,7 11 4-15,11 10 1 16,-8 17 12-16,5 3 8 16,-5 15 12-16,-6 0 6 15,4 3 48-15,-9-3-100 16</inkml:trace>
  <inkml:trace contextRef="#ctx0" brushRef="#br0" timeOffset="1812.3906">4707 5829 1134 0,'2'9'511'15,"2"6"-254"-15,-5 8-90 16,1-1-21-16,0 2-51 15,0 2-19-15,-3-10-33 16,1 0-3-16,2-20-12 16,0-5-5-16,4-14-11 15,-2-8-10-15,1 1-4 16,5-2-4-16,7 5-3 16,3 7-2-16,5 8-5 15,-1 11 4-15,-4 17 8 16,-1 7 3-16,-5 10 4 15,-2 1 1-15,5-1-36 16,1-2-97-16</inkml:trace>
  <inkml:trace contextRef="#ctx0" brushRef="#br0" timeOffset="2062.331">5260 5832 1047 0,'-15'-7'551'0,"-13"-10"-144"16,-3 0-83-16,-7 2-126 16,2 3-61-16,4 15-86 15,9 8-28-15,15 11-29 16,5 7-7-16,9 3 4 16,7 0 0-16,9-3 3 15,11-5 1-15,5-9 0 16,3-4 0-16,-3-11-30 15,-11-8-41-15,-1-8-111 16,-11-7-83-16</inkml:trace>
  <inkml:trace contextRef="#ctx0" brushRef="#br0" timeOffset="2171.6817">5212 5647 805 0,'-12'-18'532'16,"-11"-21"-20"-16,4 20-197 15,3 6-69-15,5 7-136 16,5 12-55-16,8 9-17 15,7 7-98-15</inkml:trace>
  <inkml:trace contextRef="#ctx0" brushRef="#br0" timeOffset="2780.9437">5767 5769 926 0,'2'-4'406'15,"-2"-8"-169"-15,20 10-152 16,6 2-2-16,12 1-24 15,5 2-13-15,3-2-24 16,4 2-10-16,-11-2 0 16,-4 1 1-16,-16-1 5 15,-8 0 2-15,-11 3 3 16,-10 0 0-16,-7 3-4 16,-5 1-4-16,-1 0-7 15,7 3-3-15,3 5-8 0,6 4-5 16,10 6-6-16,1 1-1 15,12 0 2-15,5 1 1 16,9-8-46-16,8 0-4 16,3-10-3-16,2-9 1 15,8-9 49-15,-5-12 3 16,4-8 6-16,-6 0 3 16,-19-8 6-16,-1 1 6 15,-17 3 12-15,-7 0 31 16,-9 10 76-16,-11 3 32 0,-12 10 24 15,0 8-30-15,-4 7-89 16,2 6-39-16,15 14-48 16,5 4-6-16,18 4 5 15,8-1 1-15,19-15 13 16,7-5 2-16,0-19 7 16,-2-6 6-16,-15-7 12 15,-8-3 8-15,-11 1-59 16,-4 0-28-16</inkml:trace>
  <inkml:trace contextRef="#ctx0" brushRef="#br0" timeOffset="3367.0463">7394 5719 541 0,'-13'-7'413'0,"-16"2"70"16,-7 1-153-16,-4 12-148 16,-1 6-63-16,7 13-87 0,10 10-29 15,18 9-22-15,12 1-2 0,22-7 11 16,13-5 7-16,10-18 5 15,-2-5 4-15,-11-11 7 16,-11-6 12-16,-18-7 24 16,-10-2 5-16,-16-2-9 15,-13-4-12-15,-9 6-80 16,-4-2-71-16</inkml:trace>
  <inkml:trace contextRef="#ctx0" brushRef="#br0" timeOffset="3538.4728">7485 5729 1088 0,'9'16'471'15,"13"19"-246"-15,4 8-58 16,8 10-79-16,-3-1-15 16,0 5-30-16,-4-1-13 15,3-4 2-15,1-4-53 16,-2-18-357-16</inkml:trace>
  <inkml:trace contextRef="#ctx0" brushRef="#br0" timeOffset="3710.3084">7765 5777 1391 0,'-19'14'580'0,"-23"26"-363"16,-2 11-63-16,-4 8-89 15,0 9-34-15,4 1-24 16,6-2-18-16,13-7-178 16,9-12-348-16</inkml:trace>
  <inkml:trace contextRef="#ctx0" brushRef="#br0" timeOffset="4022.7329">7885 5770 1038 0,'7'13'458'0,"2"5"-238"16,0 13-74-16,-3 2-14 16,2-2-50-16,-2-1-22 15,1-15-29-15,0-6-3 0,-6-17-3 16,8-9-2-16,5-13-7 15,0-8-6-15,6 2-7 16,0 2-3-16,-2 11-1 16,1 12-5-16,-5 11 1 15,-5 9 3-15,0 20 5 16,-2 1 4-16,-1 10 2 16,-6 3-3-16,6-3 30 15,3-4-82-15,2-5-134 16</inkml:trace>
  <inkml:trace contextRef="#ctx0" brushRef="#br0" timeOffset="4178.946">8059 5538 1312 0,'-6'-4'595'0,"-5"-8"-259"16,6 9-247-16,2 3-58 15,6 6-99-15,9 4-103 16</inkml:trace>
  <inkml:trace contextRef="#ctx0" brushRef="#br0" timeOffset="4382.0233">8346 5651 1006 0,'0'17'509'0,"0"18"-134"16,7 11-122-16,-3 11-110 15,8 6-34-15,-5 4-54 16,-1 6-21-16,-1 5-20 16,-3-4-2-16,10 0-2 15,-1-10-1-15,1-22-39 16,2-8-60-16,-2-24-352 16</inkml:trace>
  <inkml:trace contextRef="#ctx0" brushRef="#br0" timeOffset="4522.6151">8422 6005 1132 0,'0'-5'494'0,"8"-8"-248"16,8 1-134-16,15 2-86 0,4-2-16 16,6 1 34-16,6 3-97 15</inkml:trace>
  <inkml:trace contextRef="#ctx0" brushRef="#br0" timeOffset="4764.332">8912 5890 1119 0,'-12'13'525'0,"-13"17"-222"16,-9-8-89-16,0-7-119 15,2-9-29-15,3-9-43 16,11-4-19-16,3-18-35 15,5-1-11-15,10-6-3 16,5-1 8-16,15 8 17 0,7 7 19 16,2 10 20-16,2 8 8 15,-5 16 20-15,-5 7 0 16,1 12-2-16,-1-1-1 16,1 7-12-16,-2-9-3 15</inkml:trace>
  <inkml:trace contextRef="#ctx0" brushRef="#br0" timeOffset="5209.6104">9554 5525 882 0,'1'28'375'0,"-1"23"-188"16,5 29-129-16,3 8-2 15,1 9-20-15,3-8-1 16,-4-15 0-16,-2-17 28 16,-5-20-122-16,1-9-118 0</inkml:trace>
  <inkml:trace contextRef="#ctx0" brushRef="#br0" timeOffset="5490.8265">9512 5599 706 0,'8'-29'362'0,"-3"-34"-98"0,21 11-63 15,12 24-101-15,-3 8-39 16,8 28-50-16,-11 19-14 16,-30 7 12-16,-8 11 6 0,-21 4 6 15,-10-11-1-15,13-7-2 16,6-11-14-16,19-16-23 16,13-3-8-16,21-8-9 15,6-4 9-15,15 5 10 16,-6 1-1-16,-3 14 2 15,-6 10 5-15,-25 10 29 16,-6 6 13-16,-24 5 20 16,-9 0 1-16,-14-4-9 15,-4-7-9-15,3-18-138 16,3-9-200-16</inkml:trace>
  <inkml:trace contextRef="#ctx0" brushRef="#br0" timeOffset="5819.2492">9946 5467 1210 0,'23'-8'499'0,"24"-5"-304"0,4 10-60 15,-1 17-63-15,-5 13-12 16,-12 23 0-16,-5 11 3 16,-14 13-3-16,-6 5-10 15,-6 2-24-15,-4-12-5 16,7-15-9-16,-1-13-6 15,6-24-57-15,4-8-33 16,-5-25-55-16,2-6-18 16,-11-15 36-16,-8-10 31 0,-11 0 57 15,-5-4 24-15,-6 9 36 16,8 16 8-16,-2 16 2 16,1 10 3-16,1 19-14 15,-3 10-10-15,3 14-5 16,3 4-5-16,11-3-7 15,2 1-88-15</inkml:trace>
  <inkml:trace contextRef="#ctx0" brushRef="#br0" timeOffset="6178.165">10684 5671 1025 0,'-14'-7'515'0,"-10"-8"-193"16,-4 9-156-16,-1 1-60 15,9 6-95-15,5 9-25 16,-1 6-18-16,16 5 1 16,15 3 8-16,4-3 7 15,23-5-17-15,-7 0-17 16,-10-9-32-16,-5-5-15 15,-10-2 13-15,-9-1 12 16,-12 1 36-16,-6 1 23 0,-13 3 49 16,-2 2 18-16,2 4 12 15,1 2-3-15,12 5-26 16,5 0 0-16,14 4 8 16,10 0-3-16,11-3-5 15,6 2-10-15,-1-9-12 16,4 1-2-16,-3-11-22 15,1-6-52-15</inkml:trace>
  <inkml:trace contextRef="#ctx0" brushRef="#br0" timeOffset="6303.1219">10721 5412 1367 0,'-9'-13'526'0,"1"-7"-394"16,4 15-86-16,4 11-99 15,5 11 91-15</inkml:trace>
  <inkml:trace contextRef="#ctx0" brushRef="#br0" timeOffset="6724.8786">10918 5807 628 0,'6'12'276'0,"4"15"-109"16,1 3-2-16,-3 4-2 15,-5-7 2-15,1-3-30 16,-2-5-41-16,-2-12-27 16,1-1-2-16,-2-14-9 15,-1-7-3-15,-2-7-19 16,1-8-15-16,1-7-12 16,2-4-5-16,11 0-10 15,4 3-3-15,9 8 27 16,5 7 9-16,7 10 28 15,0 9 8-15,-1 14-24 0,-5 7-3 16,-13 13-18-16,-2 8-5 16,-5 3 48-16,5 6-96 15</inkml:trace>
  <inkml:trace contextRef="#ctx0" brushRef="#br0" timeOffset="7365.3545">11639 5936 625 0,'0'-13'352'0,"5"-8"-40"15,-2-7-50-15,-8-3-70 16,3 2-28-16,-18-5-44 15,-2 2-26-15,-1 13-33 16,-2 4-13-16,1 15-40 16,1 5-9-16,3 9-21 15,1 6-4-15,11 4 5 16,5 4 2-16,5 1 7 16,11-5 3-16,-6-7 6 15,10-9 1-15,5-8 3 0,-4-3 2 16,15-9 1-16,-8-1 1 15,-8-7-7-15,-2-2-3 16,-4 2-6-16,-8 5-3 16,3 9-4-16,-5 2-8 15,1 12-6-15,5 5-1 16,-4 10 7-16,5 4 9 16,6 0 10-16,-1-5 3 15,12-5 6-15,5-3 4 0,-8-15 8 16,1-4 5-16,-5-15 3 15,-6-5 0-15,1-1-3 16,1-4-3-16,-3-2-3 16,-2 1-2-16,-5 0-3 15,-1 4-1-15,-6 2-7 16,3 8 25-16,0 11 18 16,-2 1 12-16,2 11 27 15,0 9-16-15,2 13-4 16,4 10-6-16,3 16-20 15,1 7-8-15,0 6-16 16,-1 2-4-16,-1-2-4 16,2-1 0-16,-1-9 2 15,2-8-12-15,-3-20-96 16,7-7-204-16</inkml:trace>
  <inkml:trace contextRef="#ctx0" brushRef="#br0" timeOffset="7505.9493">11971 5903 929 0,'0'-5'495'15,"-2"-2"-89"-15,14-6-272 16,23 1-117-16,9 0-21 0,20 0-7 16,-13 2-59-16</inkml:trace>
  <inkml:trace contextRef="#ctx0" brushRef="#br0" timeOffset="7865.2349">12540 5628 1076 0,'-17'-8'500'0,"-18"-2"-219"15,-1 3-92-15,2 7-119 16,6 5-31-16,4 1-43 15,14 7-10-15,10 2-7 16,5 1 2-16,12 3 12 16,-1-3 3-16,7 1 5 15,-1-4 2-15,0-3 6 0,-4-3-26 16,-8-3-34-16,-15-2-8 16,-9 0-5-16,-9 1 26 15,-8 2 60-15,5 2 20 16,-1 6 25-16,5 2 7 15,10 3-5-15,10 3 1 16,9 2 1-16,13-1 1 16,14-5-13-16,6-1-11 15,10-10-23-15,-6-5-7 16,1-8 17-16</inkml:trace>
  <inkml:trace contextRef="#ctx0" brushRef="#br0" timeOffset="9559.9488">2271 6981 802 0,'-4'-11'403'0,"-10"-8"-119"16,-7 3-41-16,-8 4-50 31,-5 3-25-31,-1 5-42 16,-9 1-29-16,12 10-66 15,7 9-23-15,8 13-30 16,15 8-6-16,10-1 7 16,14 3 7-16,9-12 10 15,8-5-1-15,2-15 0 16,2-12 3-16,-2-12-3 0,-7-9-21 0,-15-6-113 15,-10-2-106-15</inkml:trace>
  <inkml:trace contextRef="#ctx0" brushRef="#br0" timeOffset="9638.3601">2142 6680 881 0,'-7'-5'427'0,"-6"-5"-185"0,1 4-96 31,12 11-100-31,2 3-101 16</inkml:trace>
  <inkml:trace contextRef="#ctx0" brushRef="#br0" timeOffset="10107.0731">2446 6905 1009 0,'-3'-2'411'0,"8"2"-250"15,11 7-72-15,17-3-62 16,9 0-1-16,3-4-6 16,2 0-5-16,-9-3 0 15,-5-3 4-15,-13 3 5 32,-11-7-16-32,-7 5-20 15,-5 4-18-15,-16 2-12 16,-5 4 11-16,-5 12 26 15,-4-1 18-15,9 7 10 16,2 2 3-16,13-1-4 0,9 1-5 0,13-1-5 0,4-5-1 16,12-1-3-16,2-4 1 15,9-10 3-15,0-4 3 16,-1-13 1-16,2-2 1 16,-12-10 0-16,7-3-2 15,-18 1 1-15,-7-6 1 16,-6 13 1-16,-1 4-5 15,-3 13 43-15,1 9 21 16,-4 7 16-16,0 6 6 16,2 6-47-16,0 1-26 0,12 4-58 15</inkml:trace>
  <inkml:trace contextRef="#ctx0" brushRef="#br0" timeOffset="10497.2276">4027 6817 1007 0,'-2'9'466'15,"-8"13"-180"-15,-1 9-98 0,-3 11-81 16,2 6-31-16,11 1-47 16,-2-2-12-16,17-9-11 15,2-11-6-15,11-14-21 16,11-7-49-16,1-11-457 16</inkml:trace>
  <inkml:trace contextRef="#ctx0" brushRef="#br0" timeOffset="10778.4115">4433 6918 1067 0,'-9'-4'548'16,"-3"-4"-153"-16,-7 5-203 15,-5 8-53-15,0 7-80 0,0 4-35 16,12 14-24-16,5-2-3 15,15 7-4-15,11-4-2 16,14-7-6-16,5-3-4 16,2-16-3-16,-5-4-5 15,-13-11 4-15,-9-2 1 16,-17-2-9-16,-8-1 0 16,-17 8-4-16,-5-1 4 15,-7 9-58-15,5 4-60 0</inkml:trace>
  <inkml:trace contextRef="#ctx0" brushRef="#br0" timeOffset="10950.2459">4600 6971 1109 0,'7'12'480'0,"14"12"-247"15,4 6-53-15,6 6-78 16,4 1-28-16,0 7-42 15,-4 1-14-15,0 4-8 16,-5-2-23-16,-3-12-138 16</inkml:trace>
  <inkml:trace contextRef="#ctx0" brushRef="#br0" timeOffset="11137.7152">4928 6937 1359 0,'-16'0'617'16,"-17"6"-286"-16,2 10-98 16,-15 9-139-16,8 11-31 15,-2 15-44-15,-2 4-11 16,12 11-3-16,-1-1-34 16,14-5-148-16</inkml:trace>
  <inkml:trace contextRef="#ctx0" brushRef="#br0" timeOffset="13839.6607">5059 6916 678 0,'1'-5'306'0,"4"0"-141"15,5 2-34-15,1 7-59 16,-1 2-19-16,-2 9-13 16,-3 3-3-16,-1 11 4 15,2 4-3-15,1 1-18 16,2-5-3-16,10-11-5 16,1-6 0-16,7-15 3 15,4-4 3-15,-1-10 4 16,0-7 2-16,-2-4 4 15,0-3-2-15,-11-1-3 0,-9-1-3 16,-6 12 3-16,-12 2-38 16,-9 11-222-16</inkml:trace>
  <inkml:trace contextRef="#ctx0" brushRef="#br0" timeOffset="13980.2524">5254 6662 1068 0,'-5'-2'532'0,"-6"1"-214"16,6 4-119-16,5 11-153 15,3 6-33-15,11 9-130 16</inkml:trace>
  <inkml:trace contextRef="#ctx0" brushRef="#br0" timeOffset="14542.6209">5669 6818 944 0,'-13'-7'437'0,"-5"-2"-204"0,-10 7-78 16,13 9-109-16,6 6-36 16,9 6-29-16,9 2-6 15,10-3 12-15,4-1 6 16,0-7 10-16,1-2 5 16,-2-7 5-16,-8-6 2 0,-3 3 11 15,-8-2 1-15,-14 2-10 16,0 7-4-16,-10 3-14 15,-4 1-3-15,3 7 1 16,0 3-1-16,4-1-6 16,9 2-1-16,9 3-5 15,5-5 0-15,14 4 4 16,6-1 5-16,2-10 7 16,4 2 5-16,2-13 4 15,2-1 3-15,2-13 3 16,-2-7-1-16,-6-5-1 15,-3-8-3-15,-8-3-1 16,-3 4 0-16,-13 2 4 16,-8 2 4-16,-2 15 9 15,2 7 3-15,-4 16 5 16,3 11-3-16,-2 5-13 0,-4 4-3 16,18 4-6-16,0-3 1 15,18-1 2-15,3-4 0 16,7-6 31-16,5-6-45 15</inkml:trace>
  <inkml:trace contextRef="#ctx0" brushRef="#br0" timeOffset="16885.818">7449 7181 594 0,'-12'-2'354'0,"-7"2"-19"16,-5 3-58-16,-16 3-77 15,0 3-41-15,-4 3-80 16,6 2-38-16,19 4-55 16,11 3-11-16,25 2-6 15,16 2 2-15,18 3 13 16,14 7 6-16,-4-5 8 15,-7 1 5-15,-20-6 10 16,-17-8 7-16,-28 4 24 16,-14-5 10-16,-15-3 10 15,-5-4-4-15,-2-12-22 16,4-4-26-16,10-2-99 16,10 2-78-16</inkml:trace>
  <inkml:trace contextRef="#ctx0" brushRef="#br0" timeOffset="17057.652">7628 7314 654 0,'4'-7'452'16,"4"-8"72"-16,2 6-213 16,-10 12-135-16,2 10-47 0,-2 16-78 15,0 6-15-15,-1 8-22 16,-3-3-5-16,3-5-94 15,-13-3-82-15</inkml:trace>
  <inkml:trace contextRef="#ctx0" brushRef="#br0" timeOffset="17198.4177">7608 7082 1240 0,'-3'-6'487'15,"-5"-5"-319"-15,8 7-138 16,4 5-81-16</inkml:trace>
  <inkml:trace contextRef="#ctx0" brushRef="#br0" timeOffset="17479.8376">7826 7295 1002 0,'13'19'476'0,"6"13"-195"15,-4 4-117-15,-7-7-33 16,-5-4-47-16,-2-3-20 16,-1-9-20-16,4-3-7 15,1-15-13-15,1-5-7 16,4-15-14-16,-2-7-11 0,5 0-3 16,4-1 3-16,4 9-3 15,4 5-1-15,2 18 10 16,-6 8 6-16,-6 22 26 15,-4 6 7-15,-4 6-5 16,5 0-3-16,-4-8-48 16,2-6-86-16</inkml:trace>
  <inkml:trace contextRef="#ctx0" brushRef="#br0" timeOffset="17823.1282">8242 7317 904 0,'-8'8'436'0,"-6"17"-133"0,5 5-118 16,17 4-91-16,12 4-11 16,12-12-28-16,7-2-19 15,2-14-7-15,-7-10-1 16,5-9 6-16,-2-13 2 15,0-8 5-15,3-10 2 16,-14-11-3-16,-8-3-2 16,-19-10-3-16,-16 2-1 15,-21-8-8-15,-7 1-3 16,-12 3-10-16,-1 12-4 0,2 28 8 16,0 14 2-16,10 27-3 15,-4 13-2-15,34 9-16 16,14 3-7-16,30 3-2 15,28-6-2-15,7 0-23 16,10 0-60-16</inkml:trace>
  <inkml:trace contextRef="#ctx0" brushRef="#br0" timeOffset="18245.2833">8951 7294 1214 0,'0'0'455'0,"4"0"-324"16,11 0-33-16,23-1-47 16,12-1-1-16,25-1-33 15,3 1-7-15,-8 0-44 16,-7-2-97-16</inkml:trace>
  <inkml:trace contextRef="#ctx0" brushRef="#br0" timeOffset="18408.4148">9025 7464 994 0,'2'0'467'0,"12"4"-139"16,11 1-154-16,25-3-60 15,5 3-26-15,7 1-54 16,-7-5 3-16</inkml:trace>
  <inkml:trace contextRef="#ctx0" brushRef="#br0" timeOffset="18923.9163">9661 7443 958 0,'6'3'376'16,"5"1"-200"-16,35 2-166 16,23 2-11-16,46-3 14 0,26 1 12 15,29 1-10-15,9 1 1 16,-8-1 7-16,-13-3-20 15,-34-4-286-15</inkml:trace>
  <inkml:trace contextRef="#ctx0" brushRef="#br0" timeOffset="20689.3539">10045 6668 1017 0,'-1'7'378'0,"-3"21"-273"16,-2 10-40-16,3 25-16 16,3 9 5-16,5 5-10 15,1-3-4-15,-3-21-9 16,1-7-5-16,-5-22-1 15,4-10 5-15,5-11 17 16,0-4 2-16,7-16-3 16,-2-7-6-16,2-7-22 15,3-5-7-15,3 0-11 16,1 7-2-16,0 7-7 16,0 11-7-16,-5 13-4 15,-1 10 1-15,-2 11 14 16,-5 0 9-16,2 7 11 15,-3-5 0-15,2 1-52 16</inkml:trace>
  <inkml:trace contextRef="#ctx0" brushRef="#br0" timeOffset="21204.815">10006 7699 685 0,'4'-5'465'16,"-1"-5"-14"-16,3 9-198 16,-2 1-52-16,1 10-91 15,2 11-24-15,-2 11-35 0,-2 5-14 16,-1 13-15-16,-1-3-6 15,-1-1-6-15,2 2-2 16,-2-6-2-16,1-2-1 16,-1-4 1-16,1-7-1 15,-1-8 0-15,-1-4 2 16,1-10-1-16,-6-4 1 16,16-3 2-16,5-6 2 15,10-2-1-15,11-1-1 16,-2 1-5-16,-1 5-4 15,3 3 0-15,-4 1 0 0,-1 5 0 16,-4-1-10-16,-4 3-135 16</inkml:trace>
  <inkml:trace contextRef="#ctx0" brushRef="#br0" timeOffset="24147.3325">1983 8742 705 0,'19'-2'317'0,"5"-3"-142"15,-2 12-113-15,-3 8-14 16,-12 16-10-16,0 6 1 16,-13 7 3-16,-2 0-1 15,0-8-11-15,-4-10-1 0,7-10-2 16,-1-10-8-16,5-11-26 16,5-5-12-16,3-14-20 15,8-4-1-15,-2-8 18 16,5-1 8-16,1 3 13 15,0-1 3-15,-3 9 3 16,-14 3 3-16,-1 14 33 16,-5 9 15-16,-7 8 29 15,6 17 5-15,-2 12-24 16,2 6-15-16,13 3-31 16,8-1-8-16,13-14-10 15,6-6-27-15,8-15-146 16,8-13-112-16,9-14-173 15,-2-10 26-15,-2-7 157 16,-4 0 150-16,-14-5 265 16,1 6 50-16,-14 6 96 0,-10 5 7 15,-7 17-38-15,-11 8-25 16,1 18-73-16,-7 3-35 16,-4 10-41-16,-3 4-19 15,-7-3-26-15,-6-5-1 16,-1-10-4-16,1-7-25 15,-2-16-39-15,2-7-36 16,5-12-55-16,8-4 7 0,9-4 23 16,9 3 25-16,10 4 41 15,3 2 7-15,4 13-4 16,6 5 11-16,0 13 27 16,9 5 20-16,-2 10 36 15,1 2 0-15,2-6-15 16,-3 4-13-16,0-14-16 0,3-3-6 15,-7-8 0-15,-5-9 1 16,1-5-1-16,-3-10-2 16,1-1 0-16,1 0-3 15,-12 6-2-15,-4 7-6 16,-7 15 13-16,-1 12 9 16,1 16 7-16,1 4 6 0,6 1-17 15,4-4 7-15</inkml:trace>
  <inkml:trace contextRef="#ctx0" brushRef="#br0" timeOffset="24694.0842">4105 8743 629 0,'-6'15'422'0,"-2"12"-58"0,-14 10-101 15,-5 7-60-15,-10-3-108 16,-10-9-29-16,0-9-28 15,-2-8-3-15,6-15-13 16,10-9-18-16,11-17-48 16,5-7-23-16,15-10-18 15,3 0 9-15,14 4 32 16,7 8 9-16,8 20 4 16,8 11 11-16,-2 23 19 15,2 12 13-15,-3 13 25 16,-2 3-6-16,-2-4-11 15,-8-8-1-15,2-10-59 16,-2-7-157-16</inkml:trace>
  <inkml:trace contextRef="#ctx0" brushRef="#br0" timeOffset="24819.0667">3932 8611 1126 0,'-11'-4'437'15,"2"5"-328"-15,7 5-65 16,7 12-187-16</inkml:trace>
  <inkml:trace contextRef="#ctx0" brushRef="#br0" timeOffset="25084.6166">4320 8976 1027 0,'17'9'458'0,"13"4"-221"16,-5-9-66-16,-3-4-56 15,-5-10-16-15,-6-5-21 16,2-4-11-16,-11-11-27 16,-2-2-9-16,-12-5-14 15,-6-1-14-15,-10 6-18 16,-7 6-9-16,3 18-19 16,-1 9-1-16,11 21-4 15,6 9 0-15,8 15 8 16,12 7 7-16,8 3 15 15,2 1 7-15,4 3 12 16,-5 0 4-16,-5-13-65 16,2-3-93-16</inkml:trace>
  <inkml:trace contextRef="#ctx0" brushRef="#br0" timeOffset="25397.0379">4870 8859 962 0,'-10'10'433'0,"-18"14"-206"16,-16 9-56-16,12-10-70 16,-6-3-27-16,2-9-27 15,15-11-31-15,-11-4-61 16,11 0-33-16,5-9-25 15,7-6 2-15,7-2 42 16,4-5 26-16,13 4 39 16,6 5 11-16,5 7 21 15,2 3 19-15,3 11 21 16,-1 9 4-16,2 10 11 16,3 6-11-16,-5 2-37 15,-7-6 46-15</inkml:trace>
  <inkml:trace contextRef="#ctx0" brushRef="#br0" timeOffset="27302.8386">6417 8989 475 0,'-1'-2'345'0,"-4"-2"28"16,5 9-159-16,-1-5-105 15,1 23-37-15,8 60-23 16,-8-22-3-16,6 20-14 16,0 3-5-16,1-9-6 15,4-4-1-15,-4-27-1 16,-4-12-1-16,0-16 6 15,-3-7 5-15,5-11 9 16,4-5-1-16,-1-17-11 16,1-10-9-16,5-8-20 15,3-3-4-15,7 9-3 0,5 6-3 16,1 20-8-16,-3 11-2 16,-9 20 5-16,1 15 8 15,-12 6 15-15,0 2 6 16,-2 0 0-16,1-7 0 15,7-7-56-15,4-7-131 16</inkml:trace>
  <inkml:trace contextRef="#ctx0" brushRef="#br0" timeOffset="27521.5375">7103 9331 1228 0,'8'-1'466'0,"13"-1"-338"16,9 0-57-16,17-2-30 16,4 1-15-16,1 0-9 15,-5 3-45-15</inkml:trace>
  <inkml:trace contextRef="#ctx0" brushRef="#br0" timeOffset="27708.9929">7141 9466 1228 0,'4'4'473'16,"16"3"-334"-16,18-4-53 15,17-1-31-15,6 2-21 16,-5 4-53-16,-10-7-103 0</inkml:trace>
  <inkml:trace contextRef="#ctx0" brushRef="#br0" timeOffset="30699.5265">7942 8944 669 0,'-2'-14'376'15,"-2"-5"-77"-15,4 8-119 16,-2 8-37-16,5 18-60 16,5 12-27-16,0 21-34 15,2 12-2-15,1 16-9 16,-6 3-1-16,1 5 4 15,-5-4-1-15,0-14 3 16,-1-9 1-16,-2-24 2 16,3-9 2-16,-2-20 7 15,1-5 0-15,1-13-7 16,4-9-3-16,12 3-19 16,2-8-8-16,11 16-9 15,4 5 0-15,11 16 3 0,5 7 3 16,3 8 10-16,-6 5 2 15,-8 1 27-15,-2 2-56 16,-8-10-191-16</inkml:trace>
  <inkml:trace contextRef="#ctx0" brushRef="#br0" timeOffset="31168.1659">8838 9225 697 0,'-15'-6'351'0,"-17"-2"-112"0,-6-2-34 16,-4 5-79-16,6 7-37 15,3 6-54-15,7 2-28 16,13 7-22-16,6-2-11 15,20 5-8-15,10 4 0 16,21 5 9-16,8 3 8 16,-1 4 20-16,-2-1 16 15,-18-1 27-15,-10 0 19 16,-21-7 18-16,-11-1-1 0,-16-9-9 16,-10-8-13-16,-6-9-42 15,3-2-43-15,5-13-133 16,9-2-134-16</inkml:trace>
  <inkml:trace contextRef="#ctx0" brushRef="#br0" timeOffset="31340.405">8987 9323 757 0,'2'0'380'0,"5"7"-114"16,-3 6-74-16,-1 12-83 15,-1 6-26-15,1 10-41 16,0 2-13-16,2-6-35 16,3-2-90-16</inkml:trace>
  <inkml:trace contextRef="#ctx0" brushRef="#br0" timeOffset="31480.6031">8981 9117 856 0,'-3'-14'440'16,"-4"-12"-109"-16,3 7-171 16,4 10-116-16,3 7-24 15,2 5-147-15,5 6-221 0</inkml:trace>
  <inkml:trace contextRef="#ctx0" brushRef="#br0" timeOffset="31746.1545">9183 9395 1064 0,'1'14'451'0,"5"14"-251"16,-4-3-65-16,-4-8-58 15,2-1-20-15,-5-11-22 16,2-5-6-16,3-12-10 16,3-4-8-16,11-9-12 15,5-4-5-15,10-3-4 16,1-2 1-16,0 10-2 15,4 8 1-15,-8 12 10 16,-1 12 8-16,-3 18 17 16,-10 6 7-16,-7 9 0 15,-2 7-5-15,-3-7-10 16,4-2-15-16</inkml:trace>
  <inkml:trace contextRef="#ctx0" brushRef="#br0" timeOffset="32324.493">9778 9345 874 0,'-7'12'355'0,"-8"19"-219"0,5 3-27 15,10 8-43-15,0-1 4 16,19-4-6-16,-3-8-11 16,14-10-2-16,5-9 3 15,-2-15 3-15,6-7 3 16,-6-19-1-16,-4-13-5 15,-8-10 2-15,-7-10-4 16,-14-4-5-16,-11 0-3 16,-24-1-14-16,-10 3-3 0,-10 10-15 15,-4 8-4-15,4 21-4 16,9 20-4-16,11 17-11 16,13 12-2-16,22 14-5 15,11 1 2-15,24 7 12 16,11-2 3-16,18-7 2 15,8-6 40-15,14-21 11 16</inkml:trace>
  <inkml:trace contextRef="#ctx0" brushRef="#br0" timeOffset="39345.179">10725 9570 914 0,'6'9'441'16,"-3"8"-152"-16,-9 11-126 16,-8 6-34-16,-9 4-25 0,0-4-103 15,3-10-327-15</inkml:trace>
  <inkml:trace contextRef="#ctx0" brushRef="#br0" timeOffset="39719.8681">11451 9233 944 0,'-17'-5'440'16,"-14"-5"-183"-16,-2 8-140 16,3 9-43-16,8 18-51 15,7 10-15-15,12 17-16 16,0 0-1-16,18 1 4 16,7-6 4-16,15-18 11 15,9-5 7-15,-2-22 32 16,-1-6 27-16,-10-16 44 15,-13-9 12-15,-20-12-13 16,-13-4-26-16,-18-6-50 0,-3 6-21 16,2 12-87-16,2 3-69 15</inkml:trace>
  <inkml:trace contextRef="#ctx0" brushRef="#br0" timeOffset="40063.551">11781 9482 578 0,'-1'7'363'16,"5"8"-41"-16,-5-1-105 16,-6-1-34-16,2-6-66 15,-3-2-24-15,3-5-34 16,-3-2-11-16,0-8-19 15,0-8-9-15,1-6-14 16,6-9-6-16,5-4-4 16,8-3-2-16,3 2-1 15,1 4 0-15,9 13 2 16,-2 10 5-16,0 14 6 16,1 12 6-16,-6 14 3 15,-5 5-3-15,-1 7-5 16,0 2-3-16,1-5-50 15,3-5-94-15</inkml:trace>
  <inkml:trace contextRef="#ctx0" brushRef="#br0" timeOffset="40297.8566">12290 9457 860 0,'-1'-14'452'0,"-4"-9"-139"0,-6-7-96 15,-4-3-34-15,-7 4-51 16,-2 3-21-16,-3 17-44 16,-1 8-18-16,-2 13-36 15,3 11-14-15,7 10-11 16,6 4 1-16,18 3 7 16,10-2 4-16,13-9 4 15,4-5 2-15,6-7 2 16,-6-15 2-16,-1-3-32 15,-5-10-57-15,-9-15-468 16</inkml:trace>
  <inkml:trace contextRef="#ctx0" brushRef="#br0" timeOffset="40422.8279">12150 9066 1298 0,'-4'-2'527'0,"-2"1"-353"16,-2-4-86-16,11 11-99 15,3 0-88-15</inkml:trace>
  <inkml:trace contextRef="#ctx0" brushRef="#br0" timeOffset="40750.8804">12372 9245 762 0,'10'0'339'0,"6"-2"-160"0,2 2-94 16,16 2-16-16,2-1-31 15,2 4-11-15,6-2-15 16,-18-2 1-16,-10-1 5 16,-6-3 2-16,-15 0-2 15,-1 5-2-15,-9 1-2 16,-5 2 6-16,0 7 8 15,0 5 1-15,4 9-4 16,5 7-4-16,6 9-3 16,2-2 0-16,12-2-4 15,7-7-5-15,10-12-5 16,7-4 0-16,7-8-41 16,2-4-75-16</inkml:trace>
  <inkml:trace contextRef="#ctx0" brushRef="#br0" timeOffset="41125.7872">12978 9230 1096 0,'-16'-5'451'16,"-19"-1"-275"-16,1 3-59 15,6 8-71-15,5 3-20 0,14 8-27 16,5 3-5-16,14 5-3 15,7-1 3-15,6 0 5 16,4-5 1-16,5-8 9 16,-2-1-28-16,-3-12-52 15,-3-4-50-15,-14-4-87 16,-5-5 16-16,-14 3 52 16,-10 5 54-16,-15 7 144 15,-2 4 48-15,-4 11 37 16,8 4 5-16,12 9-33 15,-3-2-19-15,18 9-11 16,8 0 2-16,11-4-17 16,16 1-11-16,7-14-15 15,4-6-3-15,3-7-8 16,-1-8-1-16,-3 0-80 16,-9-13-370-16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09:12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 11401 432 0,'1'-1'257'0,"2"-6"-31"16,1-5-23-16,4-10-57 16,5-8-25-16,2-7-22 15,1-2 2-15,0-5-5 16,-3 9-6-16,-5-3-3 15,-6 3-10-15,-2 17-2 16,-2 3 8-16,-3 15-21 16,3 6-14-16,0 13-36 0,-1 6-16 15,3 21-14-15,5 9-1 16,5 8 10-16,3 4 5 16,0-11 7-16,-2-5-56 15,1-11-179-15</inkml:trace>
  <inkml:trace contextRef="#ctx0" brushRef="#br0" timeOffset="436.9849">1745 10869 620 0,'-17'-3'340'0,"-21"4"-81"16,-3 7-59-16,-10 21-98 15,-2 9-32-15,0 22-45 16,6 14-15-16,17 20-16 15,16 11-8-15,28 5 0 16,12-3 3-16,24-8 4 0,4-8 1 16,13-26 6-16,5-19 2 15,15-39 5-15,11-22 3 16,2-38 4-16,0-11 2 16,-30-25 32-16,-16-4 31 15,-32-13 70-15,-22-7 33 16,-28 10 15-16,-19 9-27 15,-35 26-66-15,-10 24-36 16,-8 27-57-16,1 9-8 0,28 19-43 16,12 1-58-16,28 8-465 15</inkml:trace>
  <inkml:trace contextRef="#ctx0" brushRef="#br0" timeOffset="914.1192">2501 11299 795 0,'-1'3'370'0,"0"-1"-152"16,19 1-113-16,14 2-34 15,27-5-36-15,7 1-8 16,21 0-17-16,1 2-1 16,-7 2-12-16,-5 1-93 15</inkml:trace>
  <inkml:trace contextRef="#ctx0" brushRef="#br0" timeOffset="1179.6641">2527 11398 903 0,'13'2'363'0,"14"-1"-240"16,5 1-5-16,28 3 0 15,-1 0-20-15,14 2-27 16,7-3-7-16,-10-3-32 16,-3-1-3-16,-15-7-107 0,-12-2-134 15</inkml:trace>
  <inkml:trace contextRef="#ctx0" brushRef="#br0" timeOffset="1548.9618">2853 11149 859 0,'5'4'359'16,"3"-1"-176"-16,22 11-144 15,11 2-16-15,9 5-11 16,8-1-5-16,-7 2 4 16,-6-2 1-16,-8-2 1 15,-5-3 0-15,-6-4-4 16,-6 2-1-16,-18-3 0 16,-5 4 3-16,-21 7 20 0,-7-2 28 0,-10 6 44 15,-3-1 10-15,3-5 14 16,4 6-20-16,9-4-49 15,10 3-16-15,5 0-83 16,7-6-92-16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19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2.xm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3.xml"/><Relationship Id="rId7" Type="http://schemas.openxmlformats.org/officeDocument/2006/relationships/image" Target="../media/image19.emf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customXml" Target="../ink/ink6.xml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3.png"/><Relationship Id="rId7" Type="http://schemas.openxmlformats.org/officeDocument/2006/relationships/image" Target="../media/image2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00.emf"/><Relationship Id="rId4" Type="http://schemas.openxmlformats.org/officeDocument/2006/relationships/customXml" Target="../ink/ink7.xml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limUpp>
                        <m:limUp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B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m:rPr>
                                  <m:sty m:val="p"/>
                                </m:rPr>
                                <a:rPr lang="en-B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lim>
                      </m:limUp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l-GR" sz="2200" dirty="0" smtClean="0"/>
                  <a:t>Το 1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μέλος είναι ο ορισμός του έργου σταθερής δύναμης</a:t>
                </a:r>
              </a:p>
              <a:p>
                <a:r>
                  <a:rPr lang="el-GR" sz="2200" dirty="0" smtClean="0"/>
                  <a:t>Άρα </a:t>
                </a:r>
                <a:endParaRPr lang="en-US" sz="220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:r>
                  <a:rPr lang="el-GR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B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sz="2200" dirty="0" smtClean="0"/>
                  <a:t>όπου</a:t>
                </a:r>
                <a:r>
                  <a:rPr lang="el-GR" dirty="0" smtClean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/>
                  <a:t>η </a:t>
                </a:r>
                <a:r>
                  <a:rPr lang="el-GR" sz="2200" b="1" i="1" dirty="0"/>
                  <a:t>κινητική </a:t>
                </a:r>
                <a:r>
                  <a:rPr lang="el-GR" sz="2200" b="1" i="1" dirty="0" smtClean="0"/>
                  <a:t>ενέργεια </a:t>
                </a:r>
                <a:r>
                  <a:rPr lang="el-GR" sz="2200" dirty="0" smtClean="0"/>
                  <a:t>του σώματος</a:t>
                </a:r>
                <a:endParaRPr lang="en-US" sz="2200" b="1" i="1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4572000"/>
            <a:ext cx="1676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Η κινητική ενέργεια αναπαριστά την ενέργεια που σχετίζεται με την </a:t>
                </a:r>
                <a:r>
                  <a:rPr lang="el-GR" sz="2200" b="1" dirty="0" smtClean="0"/>
                  <a:t>κίνηση</a:t>
                </a:r>
                <a:r>
                  <a:rPr lang="el-GR" sz="2200" dirty="0" smtClean="0"/>
                  <a:t> ενός σώματος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Μονάδα μέτρησης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</a:t>
                </a:r>
                <a:r>
                  <a:rPr lang="en-US" dirty="0" smtClean="0"/>
                  <a:t>SI: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𝐽𝑜𝑢𝑙𝑒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sz="2200" dirty="0" smtClean="0"/>
                  <a:t>Συνοψίζοντας: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i="1" dirty="0" smtClean="0"/>
              </a:p>
              <a:p>
                <a:endParaRPr lang="el-GR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 smtClean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dirty="0" smtClean="0"/>
                  <a:t>Όταν σε ένα σύστημα παράγεται έργο από μια συνισταμένη δυνάμεων, και η μόνη αλλαγή σε αυτό αφορά το μέτρο της ταχύτητας του, το συνολικό έργο ισούται με τη μεταβολή στην κινητική ενέργεια του συστήματος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1551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38350" y="4343400"/>
            <a:ext cx="7872250" cy="1905000"/>
          </a:xfrm>
          <a:prstGeom prst="roundRect">
            <a:avLst>
              <a:gd name="adj" fmla="val 8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1800" dirty="0" smtClean="0"/>
                  <a:t>Ο φίλος σας θέλει να ανεβάσει το ψυγείο </a:t>
                </a:r>
                <a:r>
                  <a:rPr lang="el-GR" sz="1800" dirty="0" smtClean="0"/>
                  <a:t>του </a:t>
                </a:r>
                <a:r>
                  <a:rPr lang="el-GR" sz="1800" b="1" u="sng" dirty="0" smtClean="0"/>
                  <a:t>με σταθερή ταχύτητα</a:t>
                </a:r>
                <a:r>
                  <a:rPr lang="el-GR" sz="1800" dirty="0" smtClean="0"/>
                  <a:t> σε </a:t>
                </a:r>
                <a:r>
                  <a:rPr lang="el-GR" sz="1800" dirty="0" smtClean="0"/>
                  <a:t>ένα φορτηγό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χρησιμοποιώντας μια ράμπα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 smtClean="0"/>
                  <a:t> όπως στο Σχήμα.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Ισχυρίζεται ότι θα απαιτηθεί λιγότερο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έργο από μέρους του αν το μήκος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αυξηθεί. Έχει δίκιο;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Θεωρήστε ως σύστημα το ψυγείο με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καρότσι μεταφοράς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ράμπα λεία.</a:t>
                </a:r>
                <a:endParaRPr lang="en-US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10"/>
          <a:stretch/>
        </p:blipFill>
        <p:spPr>
          <a:xfrm>
            <a:off x="1295400" y="3428999"/>
            <a:ext cx="7091819" cy="301413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525985">
            <a:off x="6649942" y="4428024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 rot="1323064">
            <a:off x="6150894" y="4598828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Group 14"/>
          <p:cNvGrpSpPr/>
          <p:nvPr/>
        </p:nvGrpSpPr>
        <p:grpSpPr>
          <a:xfrm>
            <a:off x="6400800" y="4648200"/>
            <a:ext cx="347784" cy="1431726"/>
            <a:chOff x="6400800" y="4648200"/>
            <a:chExt cx="347784" cy="1431726"/>
          </a:xfrm>
        </p:grpSpPr>
        <p:sp>
          <p:nvSpPr>
            <p:cNvPr id="5" name="Down Arrow 4"/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931403" y="4167009"/>
            <a:ext cx="495226" cy="397567"/>
            <a:chOff x="5568232" y="3942112"/>
            <a:chExt cx="800994" cy="579641"/>
          </a:xfrm>
        </p:grpSpPr>
        <p:sp>
          <p:nvSpPr>
            <p:cNvPr id="8" name="Down Arrow 7"/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568232" y="3942112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232" y="3942112"/>
                  <a:ext cx="2030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61905" t="-65714" r="-138095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628935" y="3184934"/>
            <a:ext cx="507360" cy="1489528"/>
            <a:chOff x="6628935" y="3184934"/>
            <a:chExt cx="507360" cy="1489528"/>
          </a:xfrm>
        </p:grpSpPr>
        <p:sp>
          <p:nvSpPr>
            <p:cNvPr id="6" name="Down Arrow 5"/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108" r="-54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500894" y="4411494"/>
            <a:ext cx="232906" cy="1697007"/>
            <a:chOff x="3500894" y="4411494"/>
            <a:chExt cx="232906" cy="16970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601589" y="3361551"/>
            <a:ext cx="4811185" cy="2818659"/>
            <a:chOff x="3601589" y="3361551"/>
            <a:chExt cx="4811185" cy="281865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l-GR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blipFill rotWithShape="0">
                <a:blip r:embed="rId9"/>
                <a:stretch>
                  <a:fillRect l="-17544" t="-39286" r="-56140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blipFill rotWithShape="0">
                <a:blip r:embed="rId10"/>
                <a:stretch>
                  <a:fillRect l="-15254" t="-34426" r="-52542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6186600" y="5265360"/>
              <a:ext cx="279720" cy="428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75800" y="5256360"/>
                <a:ext cx="302040" cy="4460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Down Arrow 18"/>
          <p:cNvSpPr/>
          <p:nvPr/>
        </p:nvSpPr>
        <p:spPr>
          <a:xfrm rot="10800000">
            <a:off x="6514613" y="1411464"/>
            <a:ext cx="34778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blipFill>
                <a:blip r:embed="rId13"/>
                <a:stretch>
                  <a:fillRect l="-6742" r="-61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8040" y="473040"/>
              <a:ext cx="8562240" cy="603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400" y="464400"/>
                <a:ext cx="8580960" cy="6049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608040" y="5638800"/>
            <a:ext cx="6873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928" y="4876800"/>
            <a:ext cx="8153400" cy="1631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22080" y="3642480"/>
              <a:ext cx="7173000" cy="2830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440" y="3633120"/>
                <a:ext cx="7184160" cy="28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7344360" y="6050880"/>
              <a:ext cx="374040" cy="340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6800" y="6044040"/>
                <a:ext cx="392400" cy="35604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304" y="1143000"/>
            <a:ext cx="1201896" cy="1557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15960" y="1965960"/>
              <a:ext cx="8241840" cy="3574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00" y="1954440"/>
                <a:ext cx="8261640" cy="3599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58800" y="1934640"/>
              <a:ext cx="4057200" cy="1577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800" y="1924920"/>
                <a:ext cx="4074480" cy="1595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04360" y="3911760"/>
              <a:ext cx="668880" cy="336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440" y="3905640"/>
                <a:ext cx="684720" cy="3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(κυρίως) </a:t>
            </a:r>
            <a:r>
              <a:rPr lang="el-GR" b="1" dirty="0" smtClean="0"/>
              <a:t>ενός</a:t>
            </a:r>
            <a:r>
              <a:rPr lang="el-GR" dirty="0" smtClean="0"/>
              <a:t>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</a:t>
            </a:r>
            <a:r>
              <a:rPr lang="el-GR" b="1" dirty="0" smtClean="0"/>
              <a:t>δυο ή περισσότερα</a:t>
            </a:r>
            <a:r>
              <a:rPr lang="el-GR" dirty="0" smtClean="0"/>
              <a:t> σώματα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</a:p>
          <a:p>
            <a:pPr lvl="1"/>
            <a:r>
              <a:rPr lang="el-GR" dirty="0" smtClean="0"/>
              <a:t>Δηλ. δυνάμεις που </a:t>
            </a:r>
            <a:r>
              <a:rPr lang="el-GR" b="1" dirty="0" smtClean="0"/>
              <a:t>ΔΕΝ</a:t>
            </a:r>
            <a:r>
              <a:rPr lang="el-GR" dirty="0" smtClean="0"/>
              <a:t> ασκούνται από το εξωτερικό περιβάλλον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l-GR" dirty="0" smtClean="0"/>
              <a:t>Τι «ενεργειακό» νέο έχουν να μας πουν τέτοια συστήματα?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3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Μετατοπίζουμε </a:t>
                </a:r>
                <a:r>
                  <a:rPr lang="el-GR" u="sng" dirty="0" smtClean="0"/>
                  <a:t>αργά</a:t>
                </a:r>
                <a:r>
                  <a:rPr lang="el-GR" dirty="0" smtClean="0"/>
                  <a:t> </a:t>
                </a:r>
                <a:r>
                  <a:rPr lang="en-BS" dirty="0" smtClean="0"/>
                  <a:t>(</a:t>
                </a:r>
                <a:r>
                  <a:rPr lang="el-GR" dirty="0" smtClean="0"/>
                  <a:t>με σταθερή ταχύτητα) </a:t>
                </a:r>
                <a:r>
                  <a:rPr lang="el-GR" dirty="0" smtClean="0"/>
                  <a:t>ένα </a:t>
                </a:r>
                <a:r>
                  <a:rPr lang="el-GR" dirty="0" smtClean="0"/>
                  <a:t>βιβλίο </a:t>
                </a:r>
                <a:r>
                  <a:rPr lang="el-GR" dirty="0" smtClean="0"/>
                  <a:t>από </a:t>
                </a:r>
                <a:r>
                  <a:rPr lang="el-GR" dirty="0" smtClean="0"/>
                  <a:t>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i="1" baseline="-25000" dirty="0" smtClean="0"/>
                  <a:t>  </a:t>
                </a:r>
                <a:r>
                  <a:rPr lang="el-GR" dirty="0" smtClean="0"/>
                  <a:t>μέσω </a:t>
                </a:r>
                <a:r>
                  <a:rPr lang="el-GR" dirty="0" smtClean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n-US" i="1" baseline="-25000" dirty="0" smtClean="0"/>
              </a:p>
              <a:p>
                <a:pPr marL="68580" indent="0">
                  <a:buNone/>
                </a:pPr>
                <a:endParaRPr lang="en-US" sz="2800" baseline="-25000" dirty="0" smtClean="0"/>
              </a:p>
              <a:p>
                <a:r>
                  <a:rPr lang="el-GR" dirty="0" smtClean="0"/>
                  <a:t>Αύξηση ενέργειας συστήματος </a:t>
                </a:r>
                <a:br>
                  <a:rPr lang="el-GR" dirty="0" smtClean="0"/>
                </a:br>
                <a:r>
                  <a:rPr lang="el-GR" dirty="0" smtClean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Μεταφέρουμε ενέργεια στο </a:t>
                </a:r>
                <a:r>
                  <a:rPr lang="el-GR" dirty="0" smtClean="0"/>
                  <a:t>σύστημα</a:t>
                </a:r>
              </a:p>
              <a:p>
                <a:pPr lvl="1"/>
                <a:r>
                  <a:rPr lang="el-GR" dirty="0" smtClean="0"/>
                  <a:t>Υπάρχει δύναμη, υπάρχει μετατόπιση προς τα πάνω, άρα υπάρχει μη μηδενικό έργο! (με βεβαιότητα! </a:t>
                </a:r>
                <a:r>
                  <a:rPr lang="el-GR" dirty="0" smtClean="0">
                    <a:sym typeface="Wingdings" panose="05000000000000000000" pitchFamily="2" charset="2"/>
                  </a:rPr>
                  <a:t>)</a:t>
                </a:r>
                <a:endParaRPr lang="el-GR" dirty="0" smtClean="0"/>
              </a:p>
              <a:p>
                <a:endParaRPr lang="el-GR" sz="2100" dirty="0" smtClean="0"/>
              </a:p>
              <a:p>
                <a:r>
                  <a:rPr lang="el-GR" dirty="0" smtClean="0"/>
                  <a:t>Καμιά αλλαγή στην </a:t>
                </a:r>
                <a:r>
                  <a:rPr lang="el-GR" dirty="0" smtClean="0"/>
                  <a:t>κινητική ενέργεια </a:t>
                </a:r>
                <a:r>
                  <a:rPr lang="el-GR" dirty="0" smtClean="0"/>
                  <a:t>του συστήματος </a:t>
                </a:r>
                <a:r>
                  <a:rPr lang="el-GR" dirty="0" smtClean="0"/>
                  <a:t>μεταξύ της αρχικής </a:t>
                </a:r>
                <a:r>
                  <a:rPr lang="el-GR" dirty="0" smtClean="0"/>
                  <a:t>και τελικής θέσης</a:t>
                </a:r>
                <a:r>
                  <a:rPr lang="el-GR" dirty="0" smtClean="0"/>
                  <a:t>! Γιατί; Υποθέσαμε</a:t>
                </a: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δηλ. η ταχύτητα δεν αλλάζει!</a:t>
                </a:r>
                <a:endParaRPr lang="el-GR" dirty="0" smtClean="0"/>
              </a:p>
              <a:p>
                <a:r>
                  <a:rPr lang="el-GR" dirty="0" smtClean="0"/>
                  <a:t>Η ενέργεια πρέπει να έχει </a:t>
                </a:r>
                <a:r>
                  <a:rPr lang="el-GR" dirty="0" smtClean="0"/>
                  <a:t>αποθηκευτεί </a:t>
                </a:r>
                <a:r>
                  <a:rPr lang="el-GR" dirty="0" smtClean="0"/>
                  <a:t>με άλλη μορφή!</a:t>
                </a:r>
                <a:endParaRPr lang="el-GR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  <a:blipFill>
                <a:blip r:embed="rId3"/>
                <a:stretch>
                  <a:fillRect t="-1647" r="-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5908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</a:t>
            </a:r>
            <a:r>
              <a:rPr lang="en-US" dirty="0"/>
              <a:t>:</a:t>
            </a:r>
            <a:r>
              <a:rPr lang="el-GR" dirty="0" smtClean="0"/>
              <a:t> Βιβλίο</a:t>
            </a:r>
            <a:r>
              <a:rPr lang="en-US" dirty="0" smtClean="0"/>
              <a:t> + </a:t>
            </a:r>
            <a:r>
              <a:rPr lang="el-GR" dirty="0" smtClean="0"/>
              <a:t>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Αν αφήσουμε </a:t>
                </a:r>
                <a:r>
                  <a:rPr lang="el-GR" sz="2200" dirty="0" smtClean="0"/>
                  <a:t>όμως το </a:t>
                </a:r>
                <a:r>
                  <a:rPr lang="el-GR" sz="2200" dirty="0" smtClean="0"/>
                  <a:t>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l-GR" sz="1200" dirty="0" smtClean="0"/>
              </a:p>
              <a:p>
                <a:r>
                  <a:rPr lang="el-GR" sz="2200" dirty="0" smtClean="0"/>
                  <a:t>Τώρα, το βιβλίο (και το σύστημα) </a:t>
                </a:r>
                <a:br>
                  <a:rPr lang="el-GR" sz="2200" dirty="0" smtClean="0"/>
                </a:br>
                <a:r>
                  <a:rPr lang="el-GR" sz="2200" dirty="0" smtClean="0"/>
                  <a:t>έχει κινητική ενέργεια!</a:t>
                </a:r>
              </a:p>
              <a:p>
                <a:pPr lvl="1"/>
                <a:r>
                  <a:rPr lang="el-GR" sz="2000" dirty="0" smtClean="0"/>
                  <a:t>Πώς την απέκτησε; Από πού </a:t>
                </a:r>
                <a:br>
                  <a:rPr lang="el-GR" sz="2000" dirty="0" smtClean="0"/>
                </a:br>
                <a:r>
                  <a:rPr lang="el-GR" sz="2000" dirty="0" smtClean="0"/>
                  <a:t>προήλθε?</a:t>
                </a:r>
              </a:p>
              <a:p>
                <a:pPr lvl="1"/>
                <a:r>
                  <a:rPr lang="el-GR" sz="2000" dirty="0" smtClean="0"/>
                  <a:t>Προέρχεται από το έργο της </a:t>
                </a:r>
                <a:br>
                  <a:rPr lang="el-GR" sz="2000" dirty="0" smtClean="0"/>
                </a:br>
                <a:r>
                  <a:rPr lang="el-GR" sz="2000" dirty="0" smtClean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000" dirty="0" smtClean="0"/>
                  <a:t> κατά την ανύψωση </a:t>
                </a:r>
                <a:br>
                  <a:rPr lang="el-GR" sz="2000" dirty="0" smtClean="0"/>
                </a:br>
                <a:r>
                  <a:rPr lang="el-GR" sz="2000" dirty="0" smtClean="0"/>
                  <a:t>του νωρίτερα</a:t>
                </a:r>
              </a:p>
              <a:p>
                <a:endParaRPr lang="el-GR" sz="1100" dirty="0" smtClean="0"/>
              </a:p>
              <a:p>
                <a:r>
                  <a:rPr lang="el-GR" sz="2200" dirty="0" smtClean="0"/>
                  <a:t>Η ενέργεια που ήταν αποθηκευμένη </a:t>
                </a:r>
                <a:br>
                  <a:rPr lang="el-GR" sz="2200" dirty="0" smtClean="0"/>
                </a:br>
                <a:r>
                  <a:rPr lang="el-GR" sz="2200" dirty="0" smtClean="0"/>
                  <a:t>στο βιβλίο πριν αυτό αφεθεί να </a:t>
                </a:r>
                <a:br>
                  <a:rPr lang="el-GR" sz="2200" dirty="0" smtClean="0"/>
                </a:br>
                <a:r>
                  <a:rPr lang="el-GR" sz="2200" dirty="0" smtClean="0"/>
                  <a:t>πέσει λέγεται</a:t>
                </a:r>
              </a:p>
              <a:p>
                <a:pPr marL="68580" indent="0">
                  <a:buNone/>
                </a:pPr>
                <a:r>
                  <a:rPr lang="el-GR" sz="2200" b="1" i="1" dirty="0" smtClean="0"/>
                  <a:t>	 βαρυτική δυναμική ενέργεια </a:t>
                </a:r>
                <a:endParaRPr lang="el-GR" sz="2200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755215"/>
            <a:ext cx="25908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</a:t>
            </a:r>
            <a:r>
              <a:rPr lang="en-US" dirty="0"/>
              <a:t>:</a:t>
            </a:r>
            <a:r>
              <a:rPr lang="el-GR" dirty="0" smtClean="0"/>
              <a:t> Βιβλίο</a:t>
            </a:r>
            <a:r>
              <a:rPr lang="en-US" dirty="0" smtClean="0"/>
              <a:t> + </a:t>
            </a:r>
            <a:r>
              <a:rPr lang="el-GR" dirty="0" smtClean="0"/>
              <a:t>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Εφαρμόζουμε δύναμη για να </a:t>
                </a:r>
                <a:r>
                  <a:rPr lang="el-GR" sz="2200" b="1" dirty="0" smtClean="0"/>
                  <a:t>ανυψώσουμε</a:t>
                </a:r>
                <a:r>
                  <a:rPr lang="el-GR" sz="2200" dirty="0" smtClean="0"/>
                  <a:t> το βιβλίο με </a:t>
                </a:r>
                <a:br>
                  <a:rPr lang="el-GR" sz="2200" dirty="0" smtClean="0"/>
                </a:br>
                <a:r>
                  <a:rPr lang="el-GR" sz="2200" dirty="0" smtClean="0"/>
                  <a:t>(σταθερή) πολύ αργή </a:t>
                </a:r>
                <a:r>
                  <a:rPr lang="el-GR" sz="2200" dirty="0" smtClean="0"/>
                  <a:t>ταχύτητα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n-US" sz="2200" dirty="0" smtClean="0"/>
                  <a:t>(</a:t>
                </a:r>
                <a:r>
                  <a:rPr lang="el-GR" sz="2200" dirty="0" smtClean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BS" sz="22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B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B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BS" sz="2200" b="0" i="1" dirty="0" smtClean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en-BS" sz="22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B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B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 smtClean="0"/>
                  <a:t>)</a:t>
                </a:r>
                <a:endParaRPr lang="el-GR" sz="2200" dirty="0" smtClean="0"/>
              </a:p>
              <a:p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 smtClean="0"/>
                  <a:t/>
                </a:r>
                <a:br>
                  <a:rPr lang="el-GR" sz="2200" b="0" dirty="0" smtClean="0"/>
                </a:b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900" b="1" dirty="0" smtClean="0"/>
              </a:p>
              <a:p>
                <a:r>
                  <a:rPr lang="el-GR" sz="2200" b="1" dirty="0" smtClean="0"/>
                  <a:t>Βαρυτική Δυναμική ενέργεια</a:t>
                </a:r>
                <a:r>
                  <a:rPr lang="el-GR" sz="2200" dirty="0" smtClean="0"/>
                  <a:t> </a:t>
                </a: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68580" indent="0" algn="just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sz="2200" dirty="0" smtClean="0"/>
              </a:p>
              <a:p>
                <a:r>
                  <a:rPr lang="el-GR" sz="2200" dirty="0" smtClean="0"/>
                  <a:t>Το έργο της </a:t>
                </a:r>
                <a:r>
                  <a:rPr lang="el-GR" sz="2200" dirty="0" err="1" smtClean="0"/>
                  <a:t>εξωτ</a:t>
                </a:r>
                <a:r>
                  <a:rPr lang="el-GR" sz="2200" dirty="0" smtClean="0"/>
                  <a:t>. δύναμης κατά την </a:t>
                </a:r>
                <a:br>
                  <a:rPr lang="el-GR" sz="2200" dirty="0" smtClean="0"/>
                </a:br>
                <a:r>
                  <a:rPr lang="el-GR" sz="2200" dirty="0" smtClean="0"/>
                  <a:t>ανύψωση ενός σώματος ισούται με </a:t>
                </a:r>
                <a:br>
                  <a:rPr lang="el-GR" sz="2200" dirty="0" smtClean="0"/>
                </a:br>
                <a:r>
                  <a:rPr lang="el-GR" sz="2200" dirty="0" smtClean="0"/>
                  <a:t>τη μεταβολή στη βαρυτική δυναμική </a:t>
                </a:r>
                <a:br>
                  <a:rPr lang="el-GR" sz="2200" dirty="0" smtClean="0"/>
                </a:br>
                <a:r>
                  <a:rPr lang="el-GR" sz="2200" dirty="0" smtClean="0"/>
                  <a:t>ενέργεια του συστήματος Γη-σώμα!</a:t>
                </a:r>
                <a:endParaRPr lang="el-GR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>
                <a:blip r:embed="rId3"/>
                <a:stretch>
                  <a:fillRect t="-1551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362200" y="4819072"/>
            <a:ext cx="1524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867400" y="755215"/>
            <a:ext cx="25908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</a:t>
            </a:r>
            <a:r>
              <a:rPr lang="en-US" dirty="0"/>
              <a:t>:</a:t>
            </a:r>
            <a:r>
              <a:rPr lang="el-GR" dirty="0" smtClean="0"/>
              <a:t> Βιβλίο</a:t>
            </a:r>
            <a:r>
              <a:rPr lang="en-US" dirty="0" smtClean="0"/>
              <a:t> + </a:t>
            </a:r>
            <a:r>
              <a:rPr lang="el-GR" dirty="0" smtClean="0"/>
              <a:t>Γη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185580" y="1066800"/>
              <a:ext cx="5363640" cy="2213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0180" y="1059600"/>
                <a:ext cx="5379120" cy="22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5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Εφαρμόζουμε δύναμη για να </a:t>
                </a:r>
                <a:r>
                  <a:rPr lang="el-GR" sz="2200" b="1" dirty="0" smtClean="0"/>
                  <a:t>ανυψώσουμε</a:t>
                </a:r>
                <a:r>
                  <a:rPr lang="el-GR" sz="2200" dirty="0" smtClean="0"/>
                  <a:t> το βιβλίο με </a:t>
                </a:r>
                <a:br>
                  <a:rPr lang="el-GR" sz="2200" dirty="0" smtClean="0"/>
                </a:br>
                <a:r>
                  <a:rPr lang="el-GR" sz="2200" dirty="0"/>
                  <a:t>(σταθερή) 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BS" sz="220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B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BS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BS" sz="2200" i="1" dirty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en-BS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B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BS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B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 smtClean="0"/>
                  <a:t/>
                </a:r>
                <a:br>
                  <a:rPr lang="el-GR" sz="2200" b="0" dirty="0" smtClean="0"/>
                </a:b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900" b="1" dirty="0" smtClean="0"/>
              </a:p>
              <a:p>
                <a:r>
                  <a:rPr lang="el-GR" sz="2200" dirty="0" smtClean="0"/>
                  <a:t>Άρα το έργο της δύναμης του βάρους</a:t>
                </a:r>
                <a:br>
                  <a:rPr lang="el-GR" sz="2200" dirty="0" smtClean="0"/>
                </a:br>
                <a:r>
                  <a:rPr lang="el-GR" sz="2200" dirty="0" smtClean="0"/>
                  <a:t>κατά την ανύψωση ενός σώματος </a:t>
                </a:r>
                <a:br>
                  <a:rPr lang="el-GR" sz="2200" dirty="0" smtClean="0"/>
                </a:br>
                <a:r>
                  <a:rPr lang="el-GR" sz="2200" dirty="0" smtClean="0"/>
                  <a:t>ισούται με την </a:t>
                </a:r>
                <a:r>
                  <a:rPr lang="el-GR" sz="2200" b="1" dirty="0" smtClean="0"/>
                  <a:t>αρνητική</a:t>
                </a:r>
                <a:r>
                  <a:rPr lang="el-GR" sz="2200" dirty="0" smtClean="0"/>
                  <a:t> μεταβολή στη</a:t>
                </a:r>
                <a:br>
                  <a:rPr lang="el-GR" sz="2200" dirty="0" smtClean="0"/>
                </a:br>
                <a:r>
                  <a:rPr lang="el-GR" sz="2200" dirty="0" smtClean="0"/>
                  <a:t>βαρυτική δυναμική ενέργεια του </a:t>
                </a:r>
                <a:br>
                  <a:rPr lang="el-GR" sz="2200" dirty="0" smtClean="0"/>
                </a:br>
                <a:r>
                  <a:rPr lang="el-GR" sz="2200" dirty="0" smtClean="0"/>
                  <a:t>συστήματος Γη-σώμα!</a:t>
                </a:r>
                <a:endParaRPr lang="el-GR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7400" y="755215"/>
            <a:ext cx="25908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</a:t>
            </a:r>
            <a:r>
              <a:rPr lang="en-US" dirty="0"/>
              <a:t>:</a:t>
            </a:r>
            <a:r>
              <a:rPr lang="el-GR" dirty="0" smtClean="0"/>
              <a:t> Βιβλίο</a:t>
            </a:r>
            <a:r>
              <a:rPr lang="en-US" dirty="0" smtClean="0"/>
              <a:t> + </a:t>
            </a:r>
            <a:r>
              <a:rPr lang="el-GR" dirty="0" smtClean="0"/>
              <a:t>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593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650" cy="51054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Θυμηθείτε:</a:t>
            </a:r>
          </a:p>
          <a:p>
            <a:pPr lvl="1"/>
            <a:r>
              <a:rPr lang="el-GR" dirty="0" smtClean="0"/>
              <a:t>Είδαμε ότι το έργο που παράγεται σε ένα σύστημα </a:t>
            </a:r>
            <a:r>
              <a:rPr lang="el-GR" b="1" i="1" u="sng" dirty="0" smtClean="0"/>
              <a:t>μπορεί</a:t>
            </a:r>
            <a:r>
              <a:rPr lang="el-GR" dirty="0" smtClean="0"/>
              <a:t> να ισοδυναμεί με </a:t>
            </a:r>
            <a:r>
              <a:rPr lang="el-GR" b="1" dirty="0" smtClean="0"/>
              <a:t>μεταβολή της κινητικής του ενέργειας</a:t>
            </a:r>
            <a:r>
              <a:rPr lang="el-GR" dirty="0" smtClean="0"/>
              <a:t>, που μεταφράζεται σε </a:t>
            </a:r>
            <a:r>
              <a:rPr lang="el-GR" b="1" i="1" dirty="0" smtClean="0"/>
              <a:t>κίνηση</a:t>
            </a:r>
            <a:r>
              <a:rPr lang="el-GR" dirty="0" smtClean="0"/>
              <a:t> των μελών του συστήματος</a:t>
            </a:r>
          </a:p>
          <a:p>
            <a:endParaRPr lang="el-GR" sz="1400" dirty="0" smtClean="0"/>
          </a:p>
          <a:p>
            <a:r>
              <a:rPr lang="el-GR" dirty="0" smtClean="0"/>
              <a:t>Στην προηγούμενη περίπτωση, είδαμε ότι το έργο που παράγεται εμφανίζεται ως </a:t>
            </a:r>
            <a:r>
              <a:rPr lang="el-GR" b="1" dirty="0" smtClean="0"/>
              <a:t>δυναμική ενέργεια</a:t>
            </a:r>
            <a:r>
              <a:rPr lang="en-US" b="1" dirty="0" smtClean="0"/>
              <a:t> </a:t>
            </a:r>
            <a:r>
              <a:rPr lang="el-GR" dirty="0" smtClean="0"/>
              <a:t>στο σύστημα, που αναπαριστά αλλαγή στη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</a:t>
            </a:r>
            <a:r>
              <a:rPr lang="el-GR" b="1" i="1" dirty="0" smtClean="0"/>
              <a:t>διάταξη /</a:t>
            </a:r>
            <a:r>
              <a:rPr lang="el-GR" dirty="0" smtClean="0"/>
              <a:t> </a:t>
            </a:r>
            <a:r>
              <a:rPr lang="el-GR" b="1" i="1" dirty="0" smtClean="0"/>
              <a:t>διαμόρφωση / σύνθεση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μελών του συστήματος</a:t>
            </a:r>
            <a:r>
              <a:rPr lang="el-GR" dirty="0" smtClean="0"/>
              <a:t>.</a:t>
            </a:r>
            <a:endParaRPr lang="en-BS" dirty="0" smtClean="0"/>
          </a:p>
          <a:p>
            <a:pPr lvl="1"/>
            <a:r>
              <a:rPr lang="el-GR" dirty="0" smtClean="0"/>
              <a:t>Εν προκειμένω, το βιβλίο ανυψώθηκε σε σχέση με την επιφάνεια της Γης (άλλαξε η μεταξύ τους διάταξη)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707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r>
              <a:rPr lang="el-GR" dirty="0" smtClean="0"/>
              <a:t>Σε πρακτικά προβλήματα, πρέπει να επιλέγουμε μια διάταξη των μελών του συστήματος (διάταξη αναφοράς) όπου η βαρυτική δυναμική ενέργεια είναι μηδενική</a:t>
            </a:r>
          </a:p>
          <a:p>
            <a:pPr lvl="1"/>
            <a:endParaRPr lang="en-US" sz="1050" dirty="0" smtClean="0"/>
          </a:p>
          <a:p>
            <a:pPr lvl="1"/>
            <a:r>
              <a:rPr lang="el-GR" dirty="0" smtClean="0"/>
              <a:t>Για παράδειγμα, όταν τα σώματα βρίσκονται </a:t>
            </a:r>
            <a:r>
              <a:rPr lang="el-GR" b="1" dirty="0" smtClean="0"/>
              <a:t>ακριβώς πάνω</a:t>
            </a:r>
            <a:r>
              <a:rPr lang="el-GR" dirty="0" smtClean="0"/>
              <a:t> στην </a:t>
            </a:r>
            <a:r>
              <a:rPr lang="el-GR" dirty="0" smtClean="0"/>
              <a:t>επιφάνεια της </a:t>
            </a:r>
            <a:r>
              <a:rPr lang="el-GR" dirty="0" smtClean="0"/>
              <a:t>Γης.</a:t>
            </a:r>
          </a:p>
          <a:p>
            <a:pPr lvl="2"/>
            <a:r>
              <a:rPr lang="el-GR" dirty="0" smtClean="0"/>
              <a:t>Τότε θεωρούμε ότι η βαρυτική δυναμική ενέργεια του συστήματος Γη-σώματα είναι μηδενική</a:t>
            </a:r>
          </a:p>
          <a:p>
            <a:pPr lvl="2"/>
            <a:r>
              <a:rPr lang="el-GR" dirty="0" smtClean="0"/>
              <a:t>Οποιαδήποτε μεταβολή στο ύψος κάποιου σώματος σε σχέση με την επιφάνεια της Γης οδηγεί σε μεταβολή της βαρυτικής δυναμικής ενέργειας του συστήματος</a:t>
            </a:r>
            <a:endParaRPr lang="el-GR" dirty="0" smtClean="0"/>
          </a:p>
          <a:p>
            <a:pPr lvl="1"/>
            <a:endParaRPr lang="en-US" sz="1050" dirty="0" smtClean="0"/>
          </a:p>
          <a:p>
            <a:pPr lvl="1"/>
            <a:r>
              <a:rPr lang="el-GR" dirty="0" smtClean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1882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δούμε μια άλλης μορφής δυναμική ενέργεια που μπορεί να έχει ένα σύστημα</a:t>
                </a:r>
              </a:p>
              <a:p>
                <a:endParaRPr lang="el-GR" sz="1050" dirty="0" smtClean="0"/>
              </a:p>
              <a:p>
                <a:r>
                  <a:rPr lang="el-GR" dirty="0" smtClean="0"/>
                  <a:t>Σύστημα </a:t>
                </a:r>
                <a:r>
                  <a:rPr lang="el-GR" u="sng" dirty="0" smtClean="0"/>
                  <a:t>ελατήριο-σώμα</a:t>
                </a:r>
                <a:r>
                  <a:rPr lang="el-GR" dirty="0" smtClean="0"/>
                  <a:t> (όχι μόνο σώμα!)</a:t>
                </a:r>
              </a:p>
              <a:p>
                <a:endParaRPr lang="el-GR" sz="1050" dirty="0" smtClean="0"/>
              </a:p>
              <a:p>
                <a:r>
                  <a:rPr lang="el-GR" dirty="0" smtClean="0"/>
                  <a:t>Είδαμε νωρίτερα ότι 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Το έργο που παράγεται στο σύστημα ε</a:t>
                </a:r>
                <a:r>
                  <a:rPr lang="el-GR" dirty="0"/>
                  <a:t>ξ</a:t>
                </a:r>
                <a:r>
                  <a:rPr lang="el-GR" dirty="0" smtClean="0"/>
                  <a:t>αρτάται από την αρχική και την τελική </a:t>
                </a:r>
                <a:r>
                  <a:rPr lang="el-GR" dirty="0" smtClean="0"/>
                  <a:t>θέση του σώματος σε σχέση με τη θέση ισορροπίας του ελατηρίου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Είναι κι αυτό μια </a:t>
                </a:r>
                <a:r>
                  <a:rPr lang="el-GR" b="1" dirty="0" smtClean="0"/>
                  <a:t>διάταξη</a:t>
                </a:r>
                <a:r>
                  <a:rPr lang="el-GR" dirty="0" smtClean="0"/>
                  <a:t> των μελών του συστήματος!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Άρα αν θεωρήσουμε ότι</a:t>
                </a:r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>τότε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l-GR" sz="22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l-GR" sz="22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l-GR" sz="22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2200" dirty="0" smtClean="0"/>
                  <a:t> την </a:t>
                </a:r>
                <a:r>
                  <a:rPr lang="el-GR" sz="2200" b="1" i="1" dirty="0" smtClean="0"/>
                  <a:t>ελαστική δυναμική ενέργεια</a:t>
                </a:r>
                <a:r>
                  <a:rPr lang="el-GR" sz="2200" dirty="0" smtClean="0"/>
                  <a:t> που σχετίζεται με το σύστημα σώματος-ελατηρίου</a:t>
                </a:r>
              </a:p>
              <a:p>
                <a:r>
                  <a:rPr lang="el-GR" dirty="0"/>
                  <a:t> </a:t>
                </a:r>
                <a:r>
                  <a:rPr lang="el-GR" sz="2200" dirty="0" smtClean="0"/>
                  <a:t>Το έργο της εξωτερικής δύναμης ισούται με τη μεταβολή στην ελαστική δυναμική ενέργεια του συστήματος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895540" y="1752600"/>
            <a:ext cx="1524001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0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871" r="1123" b="545"/>
          <a:stretch/>
        </p:blipFill>
        <p:spPr>
          <a:xfrm>
            <a:off x="1435974" y="1219097"/>
            <a:ext cx="6107825" cy="5294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86880" y="2844720"/>
              <a:ext cx="712080" cy="240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2840760"/>
                <a:ext cx="7221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7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872250" cy="6613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676400"/>
            <a:ext cx="7938925" cy="4819650"/>
          </a:xfrm>
        </p:spPr>
        <p:txBody>
          <a:bodyPr>
            <a:norm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Ενέργεια</a:t>
            </a:r>
            <a:r>
              <a:rPr lang="el-GR" dirty="0" smtClean="0">
                <a:sym typeface="Wingdings" panose="05000000000000000000" pitchFamily="2" charset="2"/>
              </a:rPr>
              <a:t>: αφηρημένη έννοια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Ποσότητα που σχετίζεται με την κατάσταση ενός ή περισσότερων σωμάτων  αριθμός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Ευμετάβλητη: αλλάζει συνεχώς μορφές</a:t>
            </a:r>
            <a:br>
              <a:rPr lang="el-GR" sz="2000" dirty="0" smtClean="0">
                <a:sym typeface="Wingdings" panose="05000000000000000000" pitchFamily="2" charset="2"/>
              </a:rPr>
            </a:br>
            <a:endParaRPr lang="el-GR" sz="2000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Σύστημα</a:t>
            </a:r>
            <a:r>
              <a:rPr lang="el-GR" dirty="0" smtClean="0">
                <a:sym typeface="Wingdings" panose="05000000000000000000" pitchFamily="2" charset="2"/>
              </a:rPr>
              <a:t>: ένα ή περισσότερα σώματα ή/και κομμάτι ενός χώρου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Έργο</a:t>
            </a:r>
            <a:r>
              <a:rPr lang="el-GR" dirty="0" smtClean="0">
                <a:sym typeface="Wingdings" panose="05000000000000000000" pitchFamily="2" charset="2"/>
              </a:rPr>
              <a:t>: τρόπος μεταφοράς ενέργειας προς ή από ένα σύστημα μέσω εξωτερικής δύναμης που ασκείται στο σύστημα</a:t>
            </a:r>
            <a:endParaRPr lang="el-G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4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0897"/>
            <a:ext cx="7848600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Συστήματος </a:t>
            </a:r>
            <a:r>
              <a:rPr lang="en-US" dirty="0" smtClean="0"/>
              <a:t>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b="1" dirty="0">
                    <a:sym typeface="Wingdings" panose="05000000000000000000" pitchFamily="2" charset="2"/>
                  </a:rPr>
                  <a:t>Ορισμός για δύναμη σταθερού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 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x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r>
                  <a:rPr lang="el-GR" sz="2200" b="1" dirty="0">
                    <a:sym typeface="Wingdings" panose="05000000000000000000" pitchFamily="2" charset="2"/>
                  </a:rPr>
                  <a:t>Ορισμός για δύναμη μεταβαλλόμενου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l-GR" sz="2000" dirty="0">
                  <a:sym typeface="Wingdings" panose="05000000000000000000" pitchFamily="2" charset="2"/>
                </a:endParaRPr>
              </a:p>
              <a:p>
                <a:endParaRPr lang="el-GR" b="1" dirty="0" smtClean="0">
                  <a:ea typeface="Cambria Math" panose="02040503050406030204" pitchFamily="18" charset="0"/>
                </a:endParaRPr>
              </a:p>
              <a:p>
                <a:r>
                  <a:rPr lang="el-GR" b="1" dirty="0" smtClean="0">
                    <a:ea typeface="Cambria Math" panose="02040503050406030204" pitchFamily="18" charset="0"/>
                  </a:rPr>
                  <a:t>Έργο δύναμης ελατηρίου:</a:t>
                </a:r>
                <a:r>
                  <a:rPr lang="el-GR" sz="2000" dirty="0" smtClean="0">
                    <a:ea typeface="Cambria Math" panose="02040503050406030204" pitchFamily="18" charset="0"/>
                  </a:rPr>
                  <a:t/>
                </a:r>
                <a:br>
                  <a:rPr lang="el-GR" sz="2000" dirty="0" smtClean="0">
                    <a:ea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2200" b="1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endParaRPr lang="en-US" b="1" dirty="0" smtClean="0"/>
              </a:p>
              <a:p>
                <a:pPr marL="6858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  <a:blipFill>
                <a:blip r:embed="rId2"/>
                <a:stretch>
                  <a:fillRect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4686300" y="4724400"/>
                <a:ext cx="1524000" cy="685800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724400"/>
                <a:ext cx="1524000" cy="685800"/>
              </a:xfrm>
              <a:prstGeom prst="horizontalScroll">
                <a:avLst/>
              </a:prstGeom>
              <a:blipFill rotWithShape="0">
                <a:blip r:embed="rId3"/>
                <a:stretch>
                  <a:fillRect r="-7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Έστω μια </a:t>
                </a:r>
                <a:r>
                  <a:rPr lang="el-GR" sz="2200" u="sng" dirty="0" smtClean="0"/>
                  <a:t>εξωτερική</a:t>
                </a:r>
                <a:r>
                  <a:rPr lang="el-GR" sz="2200" dirty="0" smtClean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 smtClean="0"/>
                  <a:t> που εφαρμόζεται στο σύστημα-σώμα, όπως στο σχήμα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endParaRPr lang="el-GR" sz="1000" dirty="0" smtClean="0"/>
              </a:p>
              <a:p>
                <a:r>
                  <a:rPr lang="el-GR" sz="2200" dirty="0" smtClean="0"/>
                  <a:t>Για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Έργο </a:t>
                </a:r>
                <a:r>
                  <a:rPr lang="el-GR" sz="2200" b="1" dirty="0" smtClean="0">
                    <a:sym typeface="Wingdings" panose="05000000000000000000" pitchFamily="2" charset="2"/>
                  </a:rPr>
                  <a:t>== Μηχανισμός μεταφοράς ενέργειας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i="1" dirty="0" smtClean="0">
                    <a:sym typeface="Wingdings" panose="05000000000000000000" pitchFamily="2" charset="2"/>
                  </a:rPr>
                  <a:t>Πιθανότατα</a:t>
                </a:r>
                <a:r>
                  <a:rPr lang="el-GR" dirty="0" smtClean="0">
                    <a:sym typeface="Wingdings" panose="05000000000000000000" pitchFamily="2" charset="2"/>
                  </a:rPr>
                  <a:t> αλλάζει την ταχύτητα ενός σώματος</a:t>
                </a:r>
              </a:p>
              <a:p>
                <a:endParaRPr lang="el-GR" sz="1200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1</a:t>
                </a:r>
                <a:r>
                  <a:rPr lang="el-GR" sz="2200" baseline="30000" dirty="0" smtClean="0">
                    <a:sym typeface="Wingdings" panose="05000000000000000000" pitchFamily="2" charset="2"/>
                  </a:rPr>
                  <a:t>ος</a:t>
                </a:r>
                <a:r>
                  <a:rPr lang="el-GR" sz="2200" dirty="0" smtClean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</a:p>
              <a:p>
                <a:pPr marL="68580" indent="0">
                  <a:buNone/>
                </a:pPr>
                <a:endParaRPr lang="el-GR" sz="1100" b="1" i="1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2200" b="1" i="1" dirty="0" smtClean="0">
                    <a:sym typeface="Wingdings" panose="05000000000000000000" pitchFamily="2" charset="2"/>
                  </a:rPr>
                  <a:t>		Κινητική Ενέργεια</a:t>
                </a:r>
                <a:r>
                  <a:rPr lang="en-US" sz="2200" b="1" i="1" dirty="0" smtClean="0">
                    <a:sym typeface="Wingdings" panose="05000000000000000000" pitchFamily="2" charset="2"/>
                  </a:rPr>
                  <a:t/>
                </a:r>
                <a:br>
                  <a:rPr lang="en-US" sz="2200" b="1" i="1" dirty="0" smtClean="0">
                    <a:sym typeface="Wingdings" panose="05000000000000000000" pitchFamily="2" charset="2"/>
                  </a:rPr>
                </a:br>
                <a:endParaRPr lang="en-US" sz="2200" b="1" i="1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Έστω το διπλανό 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Σύστημα == σώμα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Σώμα επιταχύνει από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Σώμα υπό επίδραση σταθερής</a:t>
                </a:r>
              </a:p>
              <a:p>
                <a:pPr marL="365760" lvl="1" indent="0">
                  <a:buNone/>
                </a:pPr>
                <a:r>
                  <a:rPr lang="el-GR" dirty="0" smtClean="0"/>
                  <a:t>	</a:t>
                </a:r>
                <a:r>
                  <a:rPr lang="el-GR" sz="2000" dirty="0" smtClean="0"/>
                  <a:t>δύναμης</a:t>
                </a:r>
                <a:r>
                  <a:rPr lang="en-US" sz="2000" dirty="0" smtClean="0"/>
                  <a:t> (</a:t>
                </a:r>
                <a:r>
                  <a:rPr lang="el-GR" sz="2000" dirty="0" smtClean="0"/>
                  <a:t>μοντέλο κίνησης Ι)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10200" y="4092286"/>
            <a:ext cx="3276600" cy="2308514"/>
            <a:chOff x="5410200" y="4092286"/>
            <a:chExt cx="3276600" cy="23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t="8333" r="2136" b="5555"/>
            <a:stretch/>
          </p:blipFill>
          <p:spPr>
            <a:xfrm>
              <a:off x="5410200" y="4092286"/>
              <a:ext cx="3276600" cy="23085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549400" y="4509000"/>
                <a:ext cx="2594880" cy="2469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9320" y="4498200"/>
                  <a:ext cx="2617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22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Θεωρήστε την συνισταμένη των δυνάμεων σταθερή</a:t>
                </a:r>
              </a:p>
              <a:p>
                <a:r>
                  <a:rPr lang="el-GR" sz="2200" dirty="0" smtClean="0"/>
                  <a:t>Η κίνηση είναι επιταχυνόμενη με σταθερή </a:t>
                </a:r>
                <a:r>
                  <a:rPr lang="el-GR" sz="2200" dirty="0" smtClean="0"/>
                  <a:t>επιτάχυνση (μοντέλο κίνησης ΙΙ)</a:t>
                </a:r>
                <a:endParaRPr lang="el-GR" sz="2200" dirty="0" smtClean="0"/>
              </a:p>
              <a:p>
                <a:r>
                  <a:rPr lang="el-GR" sz="2200" dirty="0" smtClean="0"/>
                  <a:t>Άρα</a:t>
                </a:r>
                <a:br>
                  <a:rPr lang="el-GR" sz="2200" dirty="0" smtClean="0"/>
                </a:br>
                <a:r>
                  <a:rPr lang="el-GR" dirty="0" smtClean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sz="2200" dirty="0" smtClean="0"/>
                  <a:t>Από 2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νόμο </a:t>
                </a:r>
                <a:r>
                  <a:rPr lang="en-US" sz="2200" dirty="0" smtClean="0"/>
                  <a:t>Newton, </a:t>
                </a:r>
                <a:r>
                  <a:rPr lang="el-GR" sz="2200" dirty="0" smtClean="0"/>
                  <a:t>είναι</a:t>
                </a:r>
                <a:r>
                  <a:rPr lang="el-GR" dirty="0"/>
                  <a:t>	</a:t>
                </a: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	</a:t>
                </a:r>
                <a:br>
                  <a:rPr lang="el-GR" dirty="0" smtClean="0"/>
                </a:br>
                <a:r>
                  <a:rPr lang="el-GR" dirty="0" smtClean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l-GR" i="1" dirty="0" smtClean="0"/>
              </a:p>
              <a:p>
                <a:pPr marL="68580" indent="0">
                  <a:buNone/>
                </a:pPr>
                <a:endParaRPr lang="el-GR" i="1" dirty="0"/>
              </a:p>
              <a:p>
                <a:pPr marL="68580" indent="0">
                  <a:buNone/>
                </a:pPr>
                <a:r>
                  <a:rPr lang="el-GR" sz="2200" dirty="0" smtClean="0"/>
                  <a:t>και με αντικατάσταση έχουμε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l="-155" t="-83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3708</TotalTime>
  <Words>656</Words>
  <Application>Microsoft Office PowerPoint</Application>
  <PresentationFormat>On-screen Show (4:3)</PresentationFormat>
  <Paragraphs>179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(επανάληψη…)</vt:lpstr>
      <vt:lpstr>Ενέργεια Συστήματος (επανάληψη…)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519</cp:revision>
  <dcterms:created xsi:type="dcterms:W3CDTF">2006-08-16T00:00:00Z</dcterms:created>
  <dcterms:modified xsi:type="dcterms:W3CDTF">2021-11-09T13:01:03Z</dcterms:modified>
  <cp:contentStatus/>
</cp:coreProperties>
</file>